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4"/>
  </p:sldMasterIdLst>
  <p:sldIdLst>
    <p:sldId id="257" r:id="rId5"/>
  </p:sldIdLst>
  <p:sldSz cx="6858000" cy="12192000"/>
  <p:notesSz cx="6858000" cy="9144000"/>
  <p:defaultTextStyle>
    <a:defPPr rtl="0">
      <a:defRPr lang="pl-PL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Jenny Kurinczuk" initials="JK" lastIdx="10" clrIdx="0">
    <p:extLst>
      <p:ext uri="{19B8F6BF-5375-455C-9EA6-DF929625EA0E}">
        <p15:presenceInfo xmlns:p15="http://schemas.microsoft.com/office/powerpoint/2012/main" userId="S-1-5-21-944046252-2799899743-1142484129-4991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5D2884"/>
    <a:srgbClr val="CC00FF"/>
    <a:srgbClr val="D9B3FF"/>
    <a:srgbClr val="CCCCFF"/>
    <a:srgbClr val="CC99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13" autoAdjust="0"/>
    <p:restoredTop sz="94660"/>
  </p:normalViewPr>
  <p:slideViewPr>
    <p:cSldViewPr snapToGrid="0">
      <p:cViewPr>
        <p:scale>
          <a:sx n="75" d="100"/>
          <a:sy n="75" d="100"/>
        </p:scale>
        <p:origin x="2760" y="49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customXml" Target="../customXml/item3.xml"/><Relationship Id="rId7" Type="http://schemas.openxmlformats.org/officeDocument/2006/relationships/presProps" Target="presProps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commentAuthors" Target="commentAuthors.xml"/><Relationship Id="rId5" Type="http://schemas.openxmlformats.org/officeDocument/2006/relationships/slide" Target="slides/slide1.xml"/><Relationship Id="rId10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1">
  <dgm:title val=""/>
  <dgm:desc val=""/>
  <dgm:catLst>
    <dgm:cat type="accent2" pri="11100"/>
  </dgm:catLst>
  <dgm:styleLbl name="node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2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40000"/>
      </a:schemeClr>
    </dgm:fillClrLst>
    <dgm:linClrLst meth="repeat">
      <a:schemeClr val="accent2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2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2">
        <a:alpha val="4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2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2">
        <a:alpha val="90000"/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6AE2128A-DBCE-41BE-9700-EBFB8F5F8DE3}" type="doc">
      <dgm:prSet loTypeId="urn:microsoft.com/office/officeart/2005/8/layout/process2" loCatId="process" qsTypeId="urn:microsoft.com/office/officeart/2005/8/quickstyle/simple1" qsCatId="simple" csTypeId="urn:microsoft.com/office/officeart/2005/8/colors/accent2_1" csCatId="accent2" phldr="1"/>
      <dgm:spPr/>
      <dgm:t>
        <a:bodyPr rtlCol="0"/>
        <a:lstStyle/>
        <a:p>
          <a:pPr rtl="0"/>
          <a:endParaRPr lang="en-US"/>
        </a:p>
      </dgm:t>
    </dgm:pt>
    <dgm:pt modelId="{0594D84A-42A1-42C4-8177-FBE3960773A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400050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b="1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Odebranie informacji o ocenie PMRT </a:t>
          </a:r>
          <a:endParaRPr lang="en-US" sz="1000" b="1" dirty="0">
            <a:solidFill>
              <a:schemeClr val="tx1"/>
            </a:solidFill>
            <a:latin typeface="+mn-lt"/>
          </a:endParaRPr>
        </a:p>
      </dgm:t>
    </dgm:pt>
    <dgm:pt modelId="{D04194EF-7C1A-4876-9DAE-27A0B9CEFD96}" type="parTrans" cxnId="{E042E435-C4A9-4732-ADAE-DCFD5A74D773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B009C32D-B243-4326-A636-50EA003FF12C}" type="sibTrans" cxnId="{E042E435-C4A9-4732-ADAE-DCFD5A74D773}">
      <dgm:prSet custT="1"/>
      <dgm:spPr>
        <a:solidFill>
          <a:srgbClr val="5D2884"/>
        </a:solidFill>
        <a:ln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76816401-C141-4F02-B7C2-494154CE1A78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444500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b="1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Odbycie spotkania w sprawie oceny PMRT</a:t>
          </a:r>
          <a:endParaRPr lang="en-US" sz="1000" b="1" dirty="0">
            <a:solidFill>
              <a:schemeClr val="tx1"/>
            </a:solidFill>
            <a:latin typeface="+mn-lt"/>
          </a:endParaRPr>
        </a:p>
      </dgm:t>
    </dgm:pt>
    <dgm:pt modelId="{FC1C38B9-CD1E-48FD-8FCD-E67193D73C1E}" type="parTrans" cxnId="{D3E57CFF-135E-4FE9-AEC1-429D3E53DB83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E0618B9A-19A3-45F7-B57E-25FA5D6DD574}" type="sibTrans" cxnId="{D3E57CFF-135E-4FE9-AEC1-429D3E53DB83}">
      <dgm:prSet custT="1"/>
      <dgm:spPr>
        <a:solidFill>
          <a:srgbClr val="5D2884"/>
        </a:solidFill>
        <a:ln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799081B8-F4A3-4847-823A-3D75A099AA0A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b="1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Sporządzenie raportu z oceny PMRT</a:t>
          </a:r>
          <a:endParaRPr lang="en-US" sz="1000" b="1" dirty="0">
            <a:solidFill>
              <a:schemeClr val="tx1"/>
            </a:solidFill>
            <a:latin typeface="+mn-lt"/>
          </a:endParaRPr>
        </a:p>
      </dgm:t>
    </dgm:pt>
    <dgm:pt modelId="{81398499-C6C1-4F44-8B83-A01897BD3A57}" type="parTrans" cxnId="{74148200-0874-4A9D-9860-86E913ECAA8F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C952D3E4-ABF2-4519-A431-CE613C5909A7}" type="sibTrans" cxnId="{74148200-0874-4A9D-9860-86E913ECAA8F}">
      <dgm:prSet custT="1"/>
      <dgm:spPr>
        <a:solidFill>
          <a:srgbClr val="5D2884"/>
        </a:solidFill>
        <a:ln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277A6C76-8AD9-40FB-90FC-5C79FF4C1FBA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b="1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Wysłanie podsumowania raportu</a:t>
          </a:r>
        </a:p>
      </dgm:t>
    </dgm:pt>
    <dgm:pt modelId="{1CDF60B7-B098-40C5-963D-1463B53BD615}" type="parTrans" cxnId="{31A62905-5AA7-42C2-93C4-8FF826CE591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6EE3818A-7D3B-41E6-B4FD-B65BB7820E5D}" type="sibTrans" cxnId="{31A62905-5AA7-42C2-93C4-8FF826CE5916}">
      <dgm:prSet custT="1"/>
      <dgm:spPr>
        <a:solidFill>
          <a:srgbClr val="5D2884"/>
        </a:solidFill>
        <a:ln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E31015F6-5210-4792-891E-7B3864C6528E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b="1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Po zakończeniu oceny PMRT</a:t>
          </a:r>
          <a:endParaRPr lang="en-US" sz="1000" b="1" dirty="0">
            <a:solidFill>
              <a:schemeClr val="tx1"/>
            </a:solidFill>
            <a:latin typeface="+mn-lt"/>
          </a:endParaRPr>
        </a:p>
      </dgm:t>
    </dgm:pt>
    <dgm:pt modelId="{80639D00-6DBB-4CCD-A3CC-1B10F9CE6DC7}" type="parTrans" cxnId="{566B3E38-2EA6-4F27-96F7-4D4E24B1A01C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D6C99002-254C-47E7-A41B-7A9590AF4114}" type="sibTrans" cxnId="{566B3E38-2EA6-4F27-96F7-4D4E24B1A01C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DBCD5D55-A8FB-4A7A-9770-B6CDA615BEB7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Pracownicy służby zdrowia spotkają się, aby dokonać oceny opieki. Zaproszony może zostać również oceniający zewnętrzny. Konieczne może być zorganizowanie więcej niż jednego spotkania w sprawie oceny. 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D63F8321-E730-4AFC-8F60-5E4854D0586C}" type="parTrans" cxnId="{6A1595F1-0807-4B5E-851C-310FFB073195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0497504F-1925-4EF1-844E-6AD22141CE56}" type="sibTrans" cxnId="{6A1595F1-0807-4B5E-851C-310FFB073195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EFC4C7BA-F882-41A8-9366-BC78D1B93730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dirty="0">
              <a:solidFill>
                <a:schemeClr val="tx1"/>
              </a:solidFill>
              <a:latin typeface="+mn-lt"/>
            </a:rPr>
            <a:t> Zespół PMRT wykorzystuje informacje przechowywane w systemie PMRT do sporządzania raportów rocznych i innych raportów na temat sposobu korzystania z PMRT i ustaleń z całej Wielkiej Brytanii. Opublikowane informacje nie identyfikują poszczególnych matek, dzieci i rodzin.</a:t>
          </a:r>
          <a:r>
            <a:rPr lang="pl-pl" sz="1000" strike="sngStrike" dirty="0">
              <a:solidFill>
                <a:schemeClr val="tx1"/>
              </a:solidFill>
              <a:latin typeface="+mn-lt"/>
            </a:rPr>
            <a:t> 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E952496B-7CBC-4642-8131-4F1289D0441D}" type="parTrans" cxnId="{25A1BBF7-BC60-490A-AC0D-BE4656DEE5A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F8236835-55DA-46B1-90EB-61A418312949}" type="sibTrans" cxnId="{25A1BBF7-BC60-490A-AC0D-BE4656DEE5A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78D55BDF-E31E-48BE-B168-564D15F24780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pl-pl" sz="1000" dirty="0">
              <a:solidFill>
                <a:schemeClr val="tx1"/>
              </a:solidFill>
              <a:latin typeface="+mn-lt"/>
            </a:rPr>
            <a:t> Zostaną Państwo poinformowani o tym, kto jest Państwa kluczową osobą do kontaktu i otrzymają Państwo informacje na temat opieki w żałobie.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F9DD64D0-00FD-43D3-8352-072A8086553D}" type="sibTrans" cxnId="{313B2E04-0CAD-41D8-99AC-086745EDE857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5D726A3A-C8CC-4DFA-9F15-7983FFE290E6}" type="parTrans" cxnId="{313B2E04-0CAD-41D8-99AC-086745EDE857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  <a:latin typeface="+mn-lt"/>
          </a:endParaRPr>
        </a:p>
      </dgm:t>
    </dgm:pt>
    <dgm:pt modelId="{DD4DFF14-645B-451E-BDCF-CAD89024E9F0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Z kluczową osobą do kontaktu można porozmawiać przez e-mail, telefon lub twarzą w twarz, w zależności od preferencji. Nie muszą Państwo przekazywać żadnych informacji zwrotnych ani zadawać żadnych pytań, jeśli Państwo tego nie chcą.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D2D6DC70-4BE2-425D-8E1F-679081B06BA3}" type="parTrans" cxnId="{F2828A63-845F-498D-B746-9013E129E9F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7142B263-32FD-4D51-A7AC-F30A1CE9320E}" type="sibTrans" cxnId="{F2828A63-845F-498D-B746-9013E129E9F6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352FA51A-52EE-44FA-88A7-D5A9C9A9D80E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57150" lvl="1" indent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Wytyczne i procesy mogą ulec zmianie w zależności od wyników oceny.</a:t>
          </a:r>
          <a:endParaRPr lang="en-US" sz="1000" strike="sngStrike" dirty="0">
            <a:solidFill>
              <a:schemeClr val="tx1"/>
            </a:solidFill>
            <a:latin typeface="+mn-lt"/>
          </a:endParaRPr>
        </a:p>
      </dgm:t>
    </dgm:pt>
    <dgm:pt modelId="{81C3C68D-1792-4743-9433-49B060780664}" type="parTrans" cxnId="{6E44C330-FF75-4993-9E16-B0811C4EFAD3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4155C994-7269-474A-8C9D-6057D0AB1429}" type="sibTrans" cxnId="{6E44C330-FF75-4993-9E16-B0811C4EFAD3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1026FED1-AA94-4D4F-9AA9-C905B95A385F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dirty="0">
              <a:solidFill>
                <a:schemeClr val="tx1"/>
              </a:solidFill>
              <a:latin typeface="+mn-lt"/>
            </a:rPr>
            <a:t> Raporty z oceny PMRT są udostępniane położnym, lekarzom, badaczom, współpracownikom, Departamentowi Zdrowia i Opieki Społecznej oraz osobom pracującym w administracji zdecentralizowanej, aby wskazać, jakie ulepszenia w opiece należy wprowadzić. 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5CA25169-EC62-4D23-AAB5-D6F45DDA7C95}" type="parTrans" cxnId="{2E8801AC-308F-4252-8273-781AAF2FF8C0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36D31BE9-CBE1-4109-AFEA-A8689CF650EA}" type="sibTrans" cxnId="{2E8801AC-308F-4252-8273-781AAF2FF8C0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CF4F9016-1B61-4F4E-AC17-F03A0FEE0EC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Powinni Państwo otrzymać pisemne informacje na temat oceny PMRT wraz z formularzem opinii i szczegółowymi informacjami na temat sposobu przekazywania opinii na temat opieki nad pacjentką i dzieckiem. </a:t>
          </a:r>
          <a:r>
            <a:rPr lang="pl-pl" sz="1000" dirty="0">
              <a:solidFill>
                <a:schemeClr val="tx1"/>
              </a:solidFill>
              <a:effectLst/>
              <a:latin typeface="+mn-lt"/>
              <a:cs typeface="Times New Roman" panose="02020603050405020304" pitchFamily="18" charset="0"/>
            </a:rPr>
            <a:t>Może to nastąpić pocztą tradycyjną lub elektroniczną.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7CED1835-55A3-46C1-AD84-837687ACD9EE}" type="parTrans" cxnId="{D1D7D5D5-5BA3-474E-ADBC-02AD3D3FB762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FB451170-46D7-4139-8093-2AA744AD585C}" type="sibTrans" cxnId="{D1D7D5D5-5BA3-474E-ADBC-02AD3D3FB762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>
            <a:solidFill>
              <a:schemeClr val="tx1"/>
            </a:solidFill>
          </a:endParaRPr>
        </a:p>
      </dgm:t>
    </dgm:pt>
    <dgm:pt modelId="{93353E60-A133-4864-A5D7-99D3C716873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lvl="0" indent="0" defTabSz="914400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Państwa opinia zostanie przeanalizowana na spotkaniu w sprawie oceny PMRT. Wszelkie pilne sprawy będą przekazywane zespołowi ds. bezpieczeństwa. Jeśli zdecydują się Państwo nie przekazywać żadnych opinii, zespół zostanie o tym poinformowany.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2B4DB191-C74A-4F18-9723-A4578774E9BB}" type="parTrans" cxnId="{03B28AD1-215D-4315-A88B-D68B52E46BF9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223EB83D-DE43-4474-9B7C-BADCDC642CDD}" type="sibTrans" cxnId="{03B28AD1-215D-4315-A88B-D68B52E46BF9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DA4B4360-B447-40BE-92AE-716E9B0A961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Państwa pytania, wątpliwości i opinie zostaną omówione i wprowadzone do systemu PMRT i raportu. Otrzymają Państwo odpowiedź na wszelkie zadane pytania. 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5929D7F0-4EA5-469A-A9F7-5060B5F19316}" type="parTrans" cxnId="{552A9285-A947-49A4-A9D7-B0AFFF14F4FE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08E54695-A653-4DE9-B090-84ECBADC750B}" type="sibTrans" cxnId="{552A9285-A947-49A4-A9D7-B0AFFF14F4FE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CC3AE647-5379-4592-BDDA-EAB71CF471BF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lvl="0" indent="0" defTabSz="914400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Kluczowa osoba do kontaktu będzie z Państwem w stałym kontakcie i zapewni informacje o postępach i harmonogramie oceny PMRT, chyba że poproszą Państwo, aby tego nie robić. Jeśli Państwo wolą, zawsze mogą Państwo skontaktować się z nami później. 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51352B6A-770D-4922-B0A9-7AAD56AA03CB}" type="parTrans" cxnId="{E3388B6E-5905-48C2-9345-294A10DC77EC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23B0B2BE-0C10-41C7-B2D4-4CCB5627C2DD}" type="sibTrans" cxnId="{E3388B6E-5905-48C2-9345-294A10DC77EC}">
      <dgm:prSet/>
      <dgm:spPr/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endParaRPr lang="en-US" sz="1150"/>
        </a:p>
      </dgm:t>
    </dgm:pt>
    <dgm:pt modelId="{C2C9DAF7-4A60-4F5D-822C-14B86819756A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57150" lvl="1" indent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Planuje się zakończenie wszelkich działań mających na celu wprowadzenie zmian w opiece, które zostały wykryte, oraz dopilnowanie, aby personel miał wsparcie we wprowadzaniu zmian tam, gdzie jest to konieczne.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43E5B458-C99B-4B84-A5DD-4FE55416E40B}" type="parTrans" cxnId="{4EA9B79F-D784-404C-B4DF-E8DBFA5FA8CE}">
      <dgm:prSet/>
      <dgm:spPr/>
      <dgm:t>
        <a:bodyPr rtlCol="0"/>
        <a:lstStyle/>
        <a:p>
          <a:pPr rtl="0"/>
          <a:endParaRPr lang="en-US"/>
        </a:p>
      </dgm:t>
    </dgm:pt>
    <dgm:pt modelId="{57C96EBA-BDBB-4BF1-89CB-BE9386F1DD4E}" type="sibTrans" cxnId="{4EA9B79F-D784-404C-B4DF-E8DBFA5FA8CE}">
      <dgm:prSet/>
      <dgm:spPr/>
      <dgm:t>
        <a:bodyPr rtlCol="0"/>
        <a:lstStyle/>
        <a:p>
          <a:pPr rtl="0"/>
          <a:endParaRPr lang="en-US"/>
        </a:p>
      </dgm:t>
    </dgm:pt>
    <dgm:pt modelId="{B933EEFF-EDCC-4F72-8782-694800F97D8D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0" marR="0" lvl="0" indent="0" defTabSz="914400" rtl="0" eaLnBrk="1" fontAlgn="auto" latinLnBrk="0" hangingPunct="1">
            <a:lnSpc>
              <a:spcPts val="1600"/>
            </a:lnSpc>
            <a:spcBef>
              <a:spcPts val="600"/>
            </a:spcBef>
            <a:spcAft>
              <a:spcPts val="600"/>
            </a:spcAft>
            <a:buClrTx/>
            <a:buSzTx/>
            <a:buFontTx/>
            <a:buNone/>
            <a:tabLst/>
            <a:defRPr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Ocena zostanie zakończona, ale można skontaktować się z nami w przypadku pojawienia się uwag lub pytań. Nie ma ograniczeń czasowych.   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D7ABDB96-54CA-4221-8E46-B1EEF40142E4}" type="parTrans" cxnId="{75741E77-69EE-47CF-82F5-881B66B0E698}">
      <dgm:prSet/>
      <dgm:spPr/>
      <dgm:t>
        <a:bodyPr rtlCol="0"/>
        <a:lstStyle/>
        <a:p>
          <a:pPr rtl="0"/>
          <a:endParaRPr lang="en-US"/>
        </a:p>
      </dgm:t>
    </dgm:pt>
    <dgm:pt modelId="{0FD614A8-D8A0-4EBB-B300-87D06815D483}" type="sibTrans" cxnId="{75741E77-69EE-47CF-82F5-881B66B0E698}">
      <dgm:prSet/>
      <dgm:spPr/>
      <dgm:t>
        <a:bodyPr rtlCol="0"/>
        <a:lstStyle/>
        <a:p>
          <a:pPr rtl="0"/>
          <a:endParaRPr lang="en-US"/>
        </a:p>
      </dgm:t>
    </dgm:pt>
    <dgm:pt modelId="{A955D324-8904-4DC3-8776-276935E86528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Jeśli mają Państwo inne pytania lub uwagi, mogą Państwo skontaktować się z kluczową osobą do kontaktu lub zadzwonić do Sands pod numer </a:t>
          </a:r>
          <a:r>
            <a:rPr lang="pl-pl" sz="1000" b="1" dirty="0"/>
            <a:t>0808 164 3332</a:t>
          </a: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.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755A60BE-CCBC-40BE-833B-9F242C67E191}" type="parTrans" cxnId="{5D21D720-D9BF-4CAF-BA19-C64499424F0A}">
      <dgm:prSet/>
      <dgm:spPr/>
      <dgm:t>
        <a:bodyPr rtlCol="0"/>
        <a:lstStyle/>
        <a:p>
          <a:pPr rtl="0"/>
          <a:endParaRPr lang="en-US"/>
        </a:p>
      </dgm:t>
    </dgm:pt>
    <dgm:pt modelId="{11D95CAE-DB72-4792-A1E0-6B05FFD2CB75}" type="sibTrans" cxnId="{5D21D720-D9BF-4CAF-BA19-C64499424F0A}">
      <dgm:prSet/>
      <dgm:spPr/>
      <dgm:t>
        <a:bodyPr rtlCol="0"/>
        <a:lstStyle/>
        <a:p>
          <a:pPr rtl="0"/>
          <a:endParaRPr lang="en-US"/>
        </a:p>
      </dgm:t>
    </dgm:pt>
    <dgm:pt modelId="{D27586CA-EDC4-466D-9155-BB6E9F53BFAB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marL="57150" lvl="1" indent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  <a:buNone/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</a:t>
          </a:r>
          <a:r>
            <a:rPr lang="pl-pl" sz="1000" dirty="0">
              <a:solidFill>
                <a:schemeClr val="tx1"/>
              </a:solidFill>
              <a:effectLst/>
              <a:latin typeface="+mn-lt"/>
              <a:cs typeface="Times New Roman" panose="02020603050405020304" pitchFamily="18" charset="0"/>
            </a:rPr>
            <a:t>Wszelkie ustalenia mające na celu poprawę opieki nad przyszłymi matkami, dziećmi i rodzinami będą udostępniane pracownikom służby zdrowia i w razie potrzeby przekazywane zespołowi ds. jakości i bezpieczeństwa. </a:t>
          </a:r>
          <a:endParaRPr lang="en-US" sz="1000" dirty="0">
            <a:solidFill>
              <a:schemeClr val="tx1"/>
            </a:solidFill>
            <a:latin typeface="+mn-lt"/>
          </a:endParaRPr>
        </a:p>
      </dgm:t>
    </dgm:pt>
    <dgm:pt modelId="{245C196B-8E46-4004-8626-88004C1B5C7D}" type="parTrans" cxnId="{A5028191-5A36-4A20-82DA-85BD8C1EF54D}">
      <dgm:prSet/>
      <dgm:spPr/>
      <dgm:t>
        <a:bodyPr rtlCol="0"/>
        <a:lstStyle/>
        <a:p>
          <a:pPr rtl="0"/>
          <a:endParaRPr lang="en-US"/>
        </a:p>
      </dgm:t>
    </dgm:pt>
    <dgm:pt modelId="{E41E0FB6-E36F-4E8B-8541-FEB561687716}" type="sibTrans" cxnId="{A5028191-5A36-4A20-82DA-85BD8C1EF54D}">
      <dgm:prSet/>
      <dgm:spPr/>
      <dgm:t>
        <a:bodyPr rtlCol="0"/>
        <a:lstStyle/>
        <a:p>
          <a:pPr rtl="0"/>
          <a:endParaRPr lang="en-US"/>
        </a:p>
      </dgm:t>
    </dgm:pt>
    <dgm:pt modelId="{CBCE8AEA-E190-4136-AEBD-DC25F5BE87E9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Otrzymają Państwo list lub raport wyjaśniający ocenę i ustalenia, chyba że zaznaczyli Państwo, że tego nie chcą. </a:t>
          </a:r>
          <a:endParaRPr lang="en-GB" sz="1000" b="1" dirty="0">
            <a:solidFill>
              <a:schemeClr val="tx1"/>
            </a:solidFill>
            <a:effectLst/>
            <a:latin typeface="+mn-lt"/>
            <a:ea typeface="Calibri" panose="020F0502020204030204" pitchFamily="34" charset="0"/>
            <a:cs typeface="Times New Roman" panose="02020603050405020304" pitchFamily="18" charset="0"/>
          </a:endParaRPr>
        </a:p>
      </dgm:t>
    </dgm:pt>
    <dgm:pt modelId="{26019BB0-98DE-476D-9E01-BF50ADA65447}" type="parTrans" cxnId="{0B5EBFA2-6085-4D11-9D07-99EDBACFAFC8}">
      <dgm:prSet/>
      <dgm:spPr/>
      <dgm:t>
        <a:bodyPr/>
        <a:lstStyle/>
        <a:p>
          <a:endParaRPr lang="en-GB"/>
        </a:p>
      </dgm:t>
    </dgm:pt>
    <dgm:pt modelId="{00229F1E-D4E0-4373-A36F-27B159D97EBA}" type="sibTrans" cxnId="{0B5EBFA2-6085-4D11-9D07-99EDBACFAFC8}">
      <dgm:prSet/>
      <dgm:spPr/>
      <dgm:t>
        <a:bodyPr rtlCol="0"/>
        <a:lstStyle/>
        <a:p>
          <a:pPr rtl="0"/>
          <a:endParaRPr lang="en-US"/>
        </a:p>
      </dgm:t>
    </dgm:pt>
    <dgm:pt modelId="{25346309-1C6B-4726-8E3D-F3BB9A8F6F04}">
      <dgm:prSet phldrT="[Text]" custT="1"/>
      <dgm:spPr>
        <a:ln w="19050">
          <a:solidFill>
            <a:srgbClr val="7030A0"/>
          </a:solidFill>
        </a:ln>
      </dgm:spPr>
      <dgm:t>
        <a:bodyPr rtlCol="0"/>
        <a:lstStyle/>
        <a:p>
          <a:pPr lvl="0" defTabSz="511175" rtl="0">
            <a:lnSpc>
              <a:spcPts val="1600"/>
            </a:lnSpc>
            <a:spcBef>
              <a:spcPts val="600"/>
            </a:spcBef>
            <a:spcAft>
              <a:spcPts val="600"/>
            </a:spcAft>
          </a:pPr>
          <a:r>
            <a:rPr lang="pl-pl" sz="10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Zostaną Państwo poinformowani, kiedy odbędzie się spotkanie w sprawie oceny i zaproponowane zostanie spotkanie w celu jego omówienia oceny, chyba że poproszą Państwo o nieinformowanie Państwa na bieżąco. Mogą Państwo w dowolnym momencie zmienić zdanie.</a:t>
          </a:r>
          <a:endParaRPr lang="en-GB" sz="1000" b="1" dirty="0">
            <a:solidFill>
              <a:schemeClr val="tx1"/>
            </a:solidFill>
            <a:effectLst/>
            <a:latin typeface="+mn-lt"/>
            <a:ea typeface="Calibri" panose="020F0502020204030204" pitchFamily="34" charset="0"/>
            <a:cs typeface="Times New Roman" panose="02020603050405020304" pitchFamily="18" charset="0"/>
          </a:endParaRPr>
        </a:p>
      </dgm:t>
    </dgm:pt>
    <dgm:pt modelId="{770A4306-0AC1-452D-8FEE-B8C1659F5249}" type="parTrans" cxnId="{24DCD2F1-A95C-4771-9411-E1FB951528C2}">
      <dgm:prSet/>
      <dgm:spPr/>
      <dgm:t>
        <a:bodyPr/>
        <a:lstStyle/>
        <a:p>
          <a:endParaRPr lang="en-GB"/>
        </a:p>
      </dgm:t>
    </dgm:pt>
    <dgm:pt modelId="{A0357D33-F91A-426D-AF91-9C1E9562A82C}" type="sibTrans" cxnId="{24DCD2F1-A95C-4771-9411-E1FB951528C2}">
      <dgm:prSet/>
      <dgm:spPr/>
      <dgm:t>
        <a:bodyPr rtlCol="0"/>
        <a:lstStyle/>
        <a:p>
          <a:pPr rtl="0"/>
          <a:endParaRPr lang="en-US"/>
        </a:p>
      </dgm:t>
    </dgm:pt>
    <dgm:pt modelId="{6CCDBDD2-5964-4DC3-B5F8-BA62D684CB80}" type="pres">
      <dgm:prSet presAssocID="{6AE2128A-DBCE-41BE-9700-EBFB8F5F8DE3}" presName="linearFlow" presStyleCnt="0">
        <dgm:presLayoutVars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D24E11B9-CF45-4793-95D8-326981C936C0}" type="pres">
      <dgm:prSet presAssocID="{0594D84A-42A1-42C4-8177-FBE3960773AB}" presName="node" presStyleLbl="node1" presStyleIdx="0" presStyleCnt="5" custScaleX="368375" custScaleY="81731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D481DEA-8E18-45B4-A2FC-00F329E7D5A1}" type="pres">
      <dgm:prSet presAssocID="{B009C32D-B243-4326-A636-50EA003FF12C}" presName="sibTrans" presStyleLbl="sibTrans2D1" presStyleIdx="0" presStyleCnt="4" custScaleX="77791" custScaleY="74893"/>
      <dgm:spPr/>
      <dgm:t>
        <a:bodyPr/>
        <a:lstStyle/>
        <a:p>
          <a:endParaRPr lang="en-US"/>
        </a:p>
      </dgm:t>
    </dgm:pt>
    <dgm:pt modelId="{CD6C61F3-54E6-4823-B6A7-39ED3F7F8E5B}" type="pres">
      <dgm:prSet presAssocID="{B009C32D-B243-4326-A636-50EA003FF12C}" presName="connectorText" presStyleLbl="sibTrans2D1" presStyleIdx="0" presStyleCnt="4"/>
      <dgm:spPr/>
      <dgm:t>
        <a:bodyPr/>
        <a:lstStyle/>
        <a:p>
          <a:endParaRPr lang="en-US"/>
        </a:p>
      </dgm:t>
    </dgm:pt>
    <dgm:pt modelId="{C2A2CE7A-F3F5-4C99-96DD-3DA25F3BC033}" type="pres">
      <dgm:prSet presAssocID="{76816401-C141-4F02-B7C2-494154CE1A78}" presName="node" presStyleLbl="node1" presStyleIdx="1" presStyleCnt="5" custScaleX="371090" custScaleY="32738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ADF64BB-ED81-4A16-A69F-D6E272CE9DC5}" type="pres">
      <dgm:prSet presAssocID="{E0618B9A-19A3-45F7-B57E-25FA5D6DD574}" presName="sibTrans" presStyleLbl="sibTrans2D1" presStyleIdx="1" presStyleCnt="4" custScaleX="77791" custScaleY="74893"/>
      <dgm:spPr/>
      <dgm:t>
        <a:bodyPr/>
        <a:lstStyle/>
        <a:p>
          <a:endParaRPr lang="en-US"/>
        </a:p>
      </dgm:t>
    </dgm:pt>
    <dgm:pt modelId="{06313661-3395-454E-ABF9-D652533D5038}" type="pres">
      <dgm:prSet presAssocID="{E0618B9A-19A3-45F7-B57E-25FA5D6DD574}" presName="connectorText" presStyleLbl="sibTrans2D1" presStyleIdx="1" presStyleCnt="4"/>
      <dgm:spPr/>
      <dgm:t>
        <a:bodyPr/>
        <a:lstStyle/>
        <a:p>
          <a:endParaRPr lang="en-US"/>
        </a:p>
      </dgm:t>
    </dgm:pt>
    <dgm:pt modelId="{C44DFB42-CBE2-4780-B831-E4B17E8792DF}" type="pres">
      <dgm:prSet presAssocID="{799081B8-F4A3-4847-823A-3D75A099AA0A}" presName="node" presStyleLbl="node1" presStyleIdx="2" presStyleCnt="5" custScaleX="371633" custScaleY="34833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B6216E51-D6F5-429C-968F-BCE1CF920668}" type="pres">
      <dgm:prSet presAssocID="{C952D3E4-ABF2-4519-A431-CE613C5909A7}" presName="sibTrans" presStyleLbl="sibTrans2D1" presStyleIdx="2" presStyleCnt="4" custScaleX="77791" custScaleY="74893"/>
      <dgm:spPr/>
      <dgm:t>
        <a:bodyPr/>
        <a:lstStyle/>
        <a:p>
          <a:endParaRPr lang="en-US"/>
        </a:p>
      </dgm:t>
    </dgm:pt>
    <dgm:pt modelId="{B21D7EB2-9CA2-4694-BEF1-D44158F1D230}" type="pres">
      <dgm:prSet presAssocID="{C952D3E4-ABF2-4519-A431-CE613C5909A7}" presName="connectorText" presStyleLbl="sibTrans2D1" presStyleIdx="2" presStyleCnt="4"/>
      <dgm:spPr/>
      <dgm:t>
        <a:bodyPr/>
        <a:lstStyle/>
        <a:p>
          <a:endParaRPr lang="en-US"/>
        </a:p>
      </dgm:t>
    </dgm:pt>
    <dgm:pt modelId="{99D54F0F-4B14-478D-91C6-5971F0A63514}" type="pres">
      <dgm:prSet presAssocID="{277A6C76-8AD9-40FB-90FC-5C79FF4C1FBA}" presName="node" presStyleLbl="node1" presStyleIdx="3" presStyleCnt="5" custScaleX="372176" custScaleY="370438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6B4661C4-C541-41E7-9A64-04A0B96A6535}" type="pres">
      <dgm:prSet presAssocID="{6EE3818A-7D3B-41E6-B4FD-B65BB7820E5D}" presName="sibTrans" presStyleLbl="sibTrans2D1" presStyleIdx="3" presStyleCnt="4" custScaleX="77791" custScaleY="74893"/>
      <dgm:spPr/>
      <dgm:t>
        <a:bodyPr/>
        <a:lstStyle/>
        <a:p>
          <a:endParaRPr lang="en-US"/>
        </a:p>
      </dgm:t>
    </dgm:pt>
    <dgm:pt modelId="{52980EAA-D387-4CFF-AB3F-3301F89DE59C}" type="pres">
      <dgm:prSet presAssocID="{6EE3818A-7D3B-41E6-B4FD-B65BB7820E5D}" presName="connectorText" presStyleLbl="sibTrans2D1" presStyleIdx="3" presStyleCnt="4"/>
      <dgm:spPr/>
      <dgm:t>
        <a:bodyPr/>
        <a:lstStyle/>
        <a:p>
          <a:endParaRPr lang="en-US"/>
        </a:p>
      </dgm:t>
    </dgm:pt>
    <dgm:pt modelId="{43D646E5-6F05-4CC7-AA79-DE2A45AB7592}" type="pres">
      <dgm:prSet presAssocID="{E31015F6-5210-4792-891E-7B3864C6528E}" presName="node" presStyleLbl="node1" presStyleIdx="4" presStyleCnt="5" custScaleX="374456" custScaleY="52844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13B2E04-0CAD-41D8-99AC-086745EDE857}" srcId="{0594D84A-42A1-42C4-8177-FBE3960773AB}" destId="{78D55BDF-E31E-48BE-B168-564D15F24780}" srcOrd="0" destOrd="0" parTransId="{5D726A3A-C8CC-4DFA-9F15-7983FFE290E6}" sibTransId="{F9DD64D0-00FD-43D3-8352-072A8086553D}"/>
    <dgm:cxn modelId="{F8170183-AA63-482C-822C-D2B5BF52C27A}" type="presOf" srcId="{CC3AE647-5379-4592-BDDA-EAB71CF471BF}" destId="{D24E11B9-CF45-4793-95D8-326981C936C0}" srcOrd="0" destOrd="5" presId="urn:microsoft.com/office/officeart/2005/8/layout/process2"/>
    <dgm:cxn modelId="{25328A99-052D-4A89-AD65-7D0BF1A406EA}" type="presOf" srcId="{78D55BDF-E31E-48BE-B168-564D15F24780}" destId="{D24E11B9-CF45-4793-95D8-326981C936C0}" srcOrd="0" destOrd="1" presId="urn:microsoft.com/office/officeart/2005/8/layout/process2"/>
    <dgm:cxn modelId="{75741E77-69EE-47CF-82F5-881B66B0E698}" srcId="{277A6C76-8AD9-40FB-90FC-5C79FF4C1FBA}" destId="{B933EEFF-EDCC-4F72-8782-694800F97D8D}" srcOrd="2" destOrd="0" parTransId="{D7ABDB96-54CA-4221-8E46-B1EEF40142E4}" sibTransId="{0FD614A8-D8A0-4EBB-B300-87D06815D483}"/>
    <dgm:cxn modelId="{6A1595F1-0807-4B5E-851C-310FFB073195}" srcId="{76816401-C141-4F02-B7C2-494154CE1A78}" destId="{DBCD5D55-A8FB-4A7A-9770-B6CDA615BEB7}" srcOrd="0" destOrd="0" parTransId="{D63F8321-E730-4AFC-8F60-5E4854D0586C}" sibTransId="{0497504F-1925-4EF1-844E-6AD22141CE56}"/>
    <dgm:cxn modelId="{74148200-0874-4A9D-9860-86E913ECAA8F}" srcId="{6AE2128A-DBCE-41BE-9700-EBFB8F5F8DE3}" destId="{799081B8-F4A3-4847-823A-3D75A099AA0A}" srcOrd="2" destOrd="0" parTransId="{81398499-C6C1-4F44-8B83-A01897BD3A57}" sibTransId="{C952D3E4-ABF2-4519-A431-CE613C5909A7}"/>
    <dgm:cxn modelId="{D3E57CFF-135E-4FE9-AEC1-429D3E53DB83}" srcId="{6AE2128A-DBCE-41BE-9700-EBFB8F5F8DE3}" destId="{76816401-C141-4F02-B7C2-494154CE1A78}" srcOrd="1" destOrd="0" parTransId="{FC1C38B9-CD1E-48FD-8FCD-E67193D73C1E}" sibTransId="{E0618B9A-19A3-45F7-B57E-25FA5D6DD574}"/>
    <dgm:cxn modelId="{93B70C55-FBB7-439B-B2AD-2BEC1FF8A9AD}" type="presOf" srcId="{DD4DFF14-645B-451E-BDCF-CAD89024E9F0}" destId="{D24E11B9-CF45-4793-95D8-326981C936C0}" srcOrd="0" destOrd="3" presId="urn:microsoft.com/office/officeart/2005/8/layout/process2"/>
    <dgm:cxn modelId="{7F532EB7-4E77-4AE3-B331-E493B1F51700}" type="presOf" srcId="{E0618B9A-19A3-45F7-B57E-25FA5D6DD574}" destId="{06313661-3395-454E-ABF9-D652533D5038}" srcOrd="1" destOrd="0" presId="urn:microsoft.com/office/officeart/2005/8/layout/process2"/>
    <dgm:cxn modelId="{78BA9B11-339D-43E7-B4A6-EEE45B2BCDF9}" type="presOf" srcId="{CBCE8AEA-E190-4136-AEBD-DC25F5BE87E9}" destId="{99D54F0F-4B14-478D-91C6-5971F0A63514}" srcOrd="0" destOrd="2" presId="urn:microsoft.com/office/officeart/2005/8/layout/process2"/>
    <dgm:cxn modelId="{25A1BBF7-BC60-490A-AC0D-BE4656DEE5A6}" srcId="{E31015F6-5210-4792-891E-7B3864C6528E}" destId="{EFC4C7BA-F882-41A8-9366-BC78D1B93730}" srcOrd="0" destOrd="0" parTransId="{E952496B-7CBC-4642-8131-4F1289D0441D}" sibTransId="{F8236835-55DA-46B1-90EB-61A418312949}"/>
    <dgm:cxn modelId="{EEC8CE50-EB86-47F4-9ABB-2D12B7AD2EEF}" type="presOf" srcId="{D27586CA-EDC4-466D-9155-BB6E9F53BFAB}" destId="{C44DFB42-CBE2-4780-B831-E4B17E8792DF}" srcOrd="0" destOrd="2" presId="urn:microsoft.com/office/officeart/2005/8/layout/process2"/>
    <dgm:cxn modelId="{566B3E38-2EA6-4F27-96F7-4D4E24B1A01C}" srcId="{6AE2128A-DBCE-41BE-9700-EBFB8F5F8DE3}" destId="{E31015F6-5210-4792-891E-7B3864C6528E}" srcOrd="4" destOrd="0" parTransId="{80639D00-6DBB-4CCD-A3CC-1B10F9CE6DC7}" sibTransId="{D6C99002-254C-47E7-A41B-7A9590AF4114}"/>
    <dgm:cxn modelId="{95384E56-2B27-4CAA-BE71-B8C072A3217E}" type="presOf" srcId="{E31015F6-5210-4792-891E-7B3864C6528E}" destId="{43D646E5-6F05-4CC7-AA79-DE2A45AB7592}" srcOrd="0" destOrd="0" presId="urn:microsoft.com/office/officeart/2005/8/layout/process2"/>
    <dgm:cxn modelId="{6F157146-1182-4A8A-9ECF-C5E7591B3460}" type="presOf" srcId="{EFC4C7BA-F882-41A8-9366-BC78D1B93730}" destId="{43D646E5-6F05-4CC7-AA79-DE2A45AB7592}" srcOrd="0" destOrd="1" presId="urn:microsoft.com/office/officeart/2005/8/layout/process2"/>
    <dgm:cxn modelId="{D1D7D5D5-5BA3-474E-ADBC-02AD3D3FB762}" srcId="{0594D84A-42A1-42C4-8177-FBE3960773AB}" destId="{CF4F9016-1B61-4F4E-AC17-F03A0FEE0ECB}" srcOrd="1" destOrd="0" parTransId="{7CED1835-55A3-46C1-AD84-837687ACD9EE}" sibTransId="{FB451170-46D7-4139-8093-2AA744AD585C}"/>
    <dgm:cxn modelId="{A3F79C51-3F69-40E8-8432-BE13E0A1CE36}" type="presOf" srcId="{352FA51A-52EE-44FA-88A7-D5A9C9A9D80E}" destId="{C44DFB42-CBE2-4780-B831-E4B17E8792DF}" srcOrd="0" destOrd="3" presId="urn:microsoft.com/office/officeart/2005/8/layout/process2"/>
    <dgm:cxn modelId="{1AB630DB-4592-40C5-B335-1235D5F9B6B4}" type="presOf" srcId="{6EE3818A-7D3B-41E6-B4FD-B65BB7820E5D}" destId="{6B4661C4-C541-41E7-9A64-04A0B96A6535}" srcOrd="0" destOrd="0" presId="urn:microsoft.com/office/officeart/2005/8/layout/process2"/>
    <dgm:cxn modelId="{E042E435-C4A9-4732-ADAE-DCFD5A74D773}" srcId="{6AE2128A-DBCE-41BE-9700-EBFB8F5F8DE3}" destId="{0594D84A-42A1-42C4-8177-FBE3960773AB}" srcOrd="0" destOrd="0" parTransId="{D04194EF-7C1A-4876-9DAE-27A0B9CEFD96}" sibTransId="{B009C32D-B243-4326-A636-50EA003FF12C}"/>
    <dgm:cxn modelId="{5D21D720-D9BF-4CAF-BA19-C64499424F0A}" srcId="{E31015F6-5210-4792-891E-7B3864C6528E}" destId="{A955D324-8904-4DC3-8776-276935E86528}" srcOrd="2" destOrd="0" parTransId="{755A60BE-CCBC-40BE-833B-9F242C67E191}" sibTransId="{11D95CAE-DB72-4792-A1E0-6B05FFD2CB75}"/>
    <dgm:cxn modelId="{4EA9B79F-D784-404C-B4DF-E8DBFA5FA8CE}" srcId="{799081B8-F4A3-4847-823A-3D75A099AA0A}" destId="{C2C9DAF7-4A60-4F5D-822C-14B86819756A}" srcOrd="0" destOrd="0" parTransId="{43E5B458-C99B-4B84-A5DD-4FE55416E40B}" sibTransId="{57C96EBA-BDBB-4BF1-89CB-BE9386F1DD4E}"/>
    <dgm:cxn modelId="{9088A62F-4C45-4317-88F5-E07B12D75D20}" type="presOf" srcId="{DBCD5D55-A8FB-4A7A-9770-B6CDA615BEB7}" destId="{C2A2CE7A-F3F5-4C99-96DD-3DA25F3BC033}" srcOrd="0" destOrd="1" presId="urn:microsoft.com/office/officeart/2005/8/layout/process2"/>
    <dgm:cxn modelId="{E3388B6E-5905-48C2-9345-294A10DC77EC}" srcId="{0594D84A-42A1-42C4-8177-FBE3960773AB}" destId="{CC3AE647-5379-4592-BDDA-EAB71CF471BF}" srcOrd="4" destOrd="0" parTransId="{51352B6A-770D-4922-B0A9-7AAD56AA03CB}" sibTransId="{23B0B2BE-0C10-41C7-B2D4-4CCB5627C2DD}"/>
    <dgm:cxn modelId="{24DCD2F1-A95C-4771-9411-E1FB951528C2}" srcId="{277A6C76-8AD9-40FB-90FC-5C79FF4C1FBA}" destId="{25346309-1C6B-4726-8E3D-F3BB9A8F6F04}" srcOrd="0" destOrd="0" parTransId="{770A4306-0AC1-452D-8FEE-B8C1659F5249}" sibTransId="{A0357D33-F91A-426D-AF91-9C1E9562A82C}"/>
    <dgm:cxn modelId="{AD1AD46C-4CF3-44A2-BB98-57027A04584F}" type="presOf" srcId="{6AE2128A-DBCE-41BE-9700-EBFB8F5F8DE3}" destId="{6CCDBDD2-5964-4DC3-B5F8-BA62D684CB80}" srcOrd="0" destOrd="0" presId="urn:microsoft.com/office/officeart/2005/8/layout/process2"/>
    <dgm:cxn modelId="{5D083271-888E-43E6-88DA-5BE09EF78FE1}" type="presOf" srcId="{B933EEFF-EDCC-4F72-8782-694800F97D8D}" destId="{99D54F0F-4B14-478D-91C6-5971F0A63514}" srcOrd="0" destOrd="3" presId="urn:microsoft.com/office/officeart/2005/8/layout/process2"/>
    <dgm:cxn modelId="{BB215438-31B4-42D6-B1B4-439F4A55D6FA}" type="presOf" srcId="{277A6C76-8AD9-40FB-90FC-5C79FF4C1FBA}" destId="{99D54F0F-4B14-478D-91C6-5971F0A63514}" srcOrd="0" destOrd="0" presId="urn:microsoft.com/office/officeart/2005/8/layout/process2"/>
    <dgm:cxn modelId="{0B5EBFA2-6085-4D11-9D07-99EDBACFAFC8}" srcId="{277A6C76-8AD9-40FB-90FC-5C79FF4C1FBA}" destId="{CBCE8AEA-E190-4136-AEBD-DC25F5BE87E9}" srcOrd="1" destOrd="0" parTransId="{26019BB0-98DE-476D-9E01-BF50ADA65447}" sibTransId="{00229F1E-D4E0-4373-A36F-27B159D97EBA}"/>
    <dgm:cxn modelId="{F2828A63-845F-498D-B746-9013E129E9F6}" srcId="{0594D84A-42A1-42C4-8177-FBE3960773AB}" destId="{DD4DFF14-645B-451E-BDCF-CAD89024E9F0}" srcOrd="2" destOrd="0" parTransId="{D2D6DC70-4BE2-425D-8E1F-679081B06BA3}" sibTransId="{7142B263-32FD-4D51-A7AC-F30A1CE9320E}"/>
    <dgm:cxn modelId="{902AE2E1-7D74-490E-959D-8BE3C06E8AEC}" type="presOf" srcId="{25346309-1C6B-4726-8E3D-F3BB9A8F6F04}" destId="{99D54F0F-4B14-478D-91C6-5971F0A63514}" srcOrd="0" destOrd="1" presId="urn:microsoft.com/office/officeart/2005/8/layout/process2"/>
    <dgm:cxn modelId="{7BFBD964-01CB-4DA1-A775-35D30124A696}" type="presOf" srcId="{6EE3818A-7D3B-41E6-B4FD-B65BB7820E5D}" destId="{52980EAA-D387-4CFF-AB3F-3301F89DE59C}" srcOrd="1" destOrd="0" presId="urn:microsoft.com/office/officeart/2005/8/layout/process2"/>
    <dgm:cxn modelId="{B53C33B4-798C-4B33-B4E1-042AA71AA9F4}" type="presOf" srcId="{C2C9DAF7-4A60-4F5D-822C-14B86819756A}" destId="{C44DFB42-CBE2-4780-B831-E4B17E8792DF}" srcOrd="0" destOrd="1" presId="urn:microsoft.com/office/officeart/2005/8/layout/process2"/>
    <dgm:cxn modelId="{68269D85-63F5-41B4-A1D7-50C4F623D8DC}" type="presOf" srcId="{799081B8-F4A3-4847-823A-3D75A099AA0A}" destId="{C44DFB42-CBE2-4780-B831-E4B17E8792DF}" srcOrd="0" destOrd="0" presId="urn:microsoft.com/office/officeart/2005/8/layout/process2"/>
    <dgm:cxn modelId="{552A9285-A947-49A4-A9D7-B0AFFF14F4FE}" srcId="{76816401-C141-4F02-B7C2-494154CE1A78}" destId="{DA4B4360-B447-40BE-92AE-716E9B0A961B}" srcOrd="1" destOrd="0" parTransId="{5929D7F0-4EA5-469A-A9F7-5060B5F19316}" sibTransId="{08E54695-A653-4DE9-B090-84ECBADC750B}"/>
    <dgm:cxn modelId="{1004D462-42C8-4FDB-AA9D-B279FB4DAE39}" type="presOf" srcId="{A955D324-8904-4DC3-8776-276935E86528}" destId="{43D646E5-6F05-4CC7-AA79-DE2A45AB7592}" srcOrd="0" destOrd="3" presId="urn:microsoft.com/office/officeart/2005/8/layout/process2"/>
    <dgm:cxn modelId="{D026FC66-A855-4CF1-866B-DD9D8B24E19E}" type="presOf" srcId="{DA4B4360-B447-40BE-92AE-716E9B0A961B}" destId="{C2A2CE7A-F3F5-4C99-96DD-3DA25F3BC033}" srcOrd="0" destOrd="2" presId="urn:microsoft.com/office/officeart/2005/8/layout/process2"/>
    <dgm:cxn modelId="{3855A4D9-4AB1-4D4F-816A-D4791756D604}" type="presOf" srcId="{C952D3E4-ABF2-4519-A431-CE613C5909A7}" destId="{B6216E51-D6F5-429C-968F-BCE1CF920668}" srcOrd="0" destOrd="0" presId="urn:microsoft.com/office/officeart/2005/8/layout/process2"/>
    <dgm:cxn modelId="{03B28AD1-215D-4315-A88B-D68B52E46BF9}" srcId="{0594D84A-42A1-42C4-8177-FBE3960773AB}" destId="{93353E60-A133-4864-A5D7-99D3C716873B}" srcOrd="3" destOrd="0" parTransId="{2B4DB191-C74A-4F18-9723-A4578774E9BB}" sibTransId="{223EB83D-DE43-4474-9B7C-BADCDC642CDD}"/>
    <dgm:cxn modelId="{2E8801AC-308F-4252-8273-781AAF2FF8C0}" srcId="{E31015F6-5210-4792-891E-7B3864C6528E}" destId="{1026FED1-AA94-4D4F-9AA9-C905B95A385F}" srcOrd="1" destOrd="0" parTransId="{5CA25169-EC62-4D23-AAB5-D6F45DDA7C95}" sibTransId="{36D31BE9-CBE1-4109-AFEA-A8689CF650EA}"/>
    <dgm:cxn modelId="{6E44C330-FF75-4993-9E16-B0811C4EFAD3}" srcId="{799081B8-F4A3-4847-823A-3D75A099AA0A}" destId="{352FA51A-52EE-44FA-88A7-D5A9C9A9D80E}" srcOrd="2" destOrd="0" parTransId="{81C3C68D-1792-4743-9433-49B060780664}" sibTransId="{4155C994-7269-474A-8C9D-6057D0AB1429}"/>
    <dgm:cxn modelId="{A5028191-5A36-4A20-82DA-85BD8C1EF54D}" srcId="{799081B8-F4A3-4847-823A-3D75A099AA0A}" destId="{D27586CA-EDC4-466D-9155-BB6E9F53BFAB}" srcOrd="1" destOrd="0" parTransId="{245C196B-8E46-4004-8626-88004C1B5C7D}" sibTransId="{E41E0FB6-E36F-4E8B-8541-FEB561687716}"/>
    <dgm:cxn modelId="{53C92C1F-EE15-4218-9397-9B22E110CABF}" type="presOf" srcId="{1026FED1-AA94-4D4F-9AA9-C905B95A385F}" destId="{43D646E5-6F05-4CC7-AA79-DE2A45AB7592}" srcOrd="0" destOrd="2" presId="urn:microsoft.com/office/officeart/2005/8/layout/process2"/>
    <dgm:cxn modelId="{272ECA47-0C0F-4591-826C-3F7926E4C220}" type="presOf" srcId="{CF4F9016-1B61-4F4E-AC17-F03A0FEE0ECB}" destId="{D24E11B9-CF45-4793-95D8-326981C936C0}" srcOrd="0" destOrd="2" presId="urn:microsoft.com/office/officeart/2005/8/layout/process2"/>
    <dgm:cxn modelId="{F04D9D36-415A-48BF-A70F-E3E9966744A2}" type="presOf" srcId="{C952D3E4-ABF2-4519-A431-CE613C5909A7}" destId="{B21D7EB2-9CA2-4694-BEF1-D44158F1D230}" srcOrd="1" destOrd="0" presId="urn:microsoft.com/office/officeart/2005/8/layout/process2"/>
    <dgm:cxn modelId="{31A62905-5AA7-42C2-93C4-8FF826CE5916}" srcId="{6AE2128A-DBCE-41BE-9700-EBFB8F5F8DE3}" destId="{277A6C76-8AD9-40FB-90FC-5C79FF4C1FBA}" srcOrd="3" destOrd="0" parTransId="{1CDF60B7-B098-40C5-963D-1463B53BD615}" sibTransId="{6EE3818A-7D3B-41E6-B4FD-B65BB7820E5D}"/>
    <dgm:cxn modelId="{9263C0F6-84C8-4E6E-81CB-97875C8AB7D1}" type="presOf" srcId="{E0618B9A-19A3-45F7-B57E-25FA5D6DD574}" destId="{CADF64BB-ED81-4A16-A69F-D6E272CE9DC5}" srcOrd="0" destOrd="0" presId="urn:microsoft.com/office/officeart/2005/8/layout/process2"/>
    <dgm:cxn modelId="{FAB86819-68FD-47F1-BD2C-3939F888C107}" type="presOf" srcId="{93353E60-A133-4864-A5D7-99D3C716873B}" destId="{D24E11B9-CF45-4793-95D8-326981C936C0}" srcOrd="0" destOrd="4" presId="urn:microsoft.com/office/officeart/2005/8/layout/process2"/>
    <dgm:cxn modelId="{CA8C46A5-89D9-4E5A-B357-584EB61AD95B}" type="presOf" srcId="{B009C32D-B243-4326-A636-50EA003FF12C}" destId="{AD481DEA-8E18-45B4-A2FC-00F329E7D5A1}" srcOrd="0" destOrd="0" presId="urn:microsoft.com/office/officeart/2005/8/layout/process2"/>
    <dgm:cxn modelId="{6C3CC614-5925-4E1A-B23C-23D610CA0F8B}" type="presOf" srcId="{76816401-C141-4F02-B7C2-494154CE1A78}" destId="{C2A2CE7A-F3F5-4C99-96DD-3DA25F3BC033}" srcOrd="0" destOrd="0" presId="urn:microsoft.com/office/officeart/2005/8/layout/process2"/>
    <dgm:cxn modelId="{3383F25F-6306-4C84-BC61-85BA961189EB}" type="presOf" srcId="{0594D84A-42A1-42C4-8177-FBE3960773AB}" destId="{D24E11B9-CF45-4793-95D8-326981C936C0}" srcOrd="0" destOrd="0" presId="urn:microsoft.com/office/officeart/2005/8/layout/process2"/>
    <dgm:cxn modelId="{96B1FC0B-5514-4FFA-BBFB-FF6A45B2DB71}" type="presOf" srcId="{B009C32D-B243-4326-A636-50EA003FF12C}" destId="{CD6C61F3-54E6-4823-B6A7-39ED3F7F8E5B}" srcOrd="1" destOrd="0" presId="urn:microsoft.com/office/officeart/2005/8/layout/process2"/>
    <dgm:cxn modelId="{222CE056-0D41-4F1D-A1F1-C727FFB208EE}" type="presParOf" srcId="{6CCDBDD2-5964-4DC3-B5F8-BA62D684CB80}" destId="{D24E11B9-CF45-4793-95D8-326981C936C0}" srcOrd="0" destOrd="0" presId="urn:microsoft.com/office/officeart/2005/8/layout/process2"/>
    <dgm:cxn modelId="{C018E478-13E7-4C46-8215-58938E0A10D3}" type="presParOf" srcId="{6CCDBDD2-5964-4DC3-B5F8-BA62D684CB80}" destId="{AD481DEA-8E18-45B4-A2FC-00F329E7D5A1}" srcOrd="1" destOrd="0" presId="urn:microsoft.com/office/officeart/2005/8/layout/process2"/>
    <dgm:cxn modelId="{D19ADDA3-945F-483D-BD7C-95D7AC11E13B}" type="presParOf" srcId="{AD481DEA-8E18-45B4-A2FC-00F329E7D5A1}" destId="{CD6C61F3-54E6-4823-B6A7-39ED3F7F8E5B}" srcOrd="0" destOrd="0" presId="urn:microsoft.com/office/officeart/2005/8/layout/process2"/>
    <dgm:cxn modelId="{DB92A6B6-EDDF-4210-AD49-72BFA317B6AD}" type="presParOf" srcId="{6CCDBDD2-5964-4DC3-B5F8-BA62D684CB80}" destId="{C2A2CE7A-F3F5-4C99-96DD-3DA25F3BC033}" srcOrd="2" destOrd="0" presId="urn:microsoft.com/office/officeart/2005/8/layout/process2"/>
    <dgm:cxn modelId="{CD6C25E4-4ED4-4D03-B3AD-0C00E32DF6CF}" type="presParOf" srcId="{6CCDBDD2-5964-4DC3-B5F8-BA62D684CB80}" destId="{CADF64BB-ED81-4A16-A69F-D6E272CE9DC5}" srcOrd="3" destOrd="0" presId="urn:microsoft.com/office/officeart/2005/8/layout/process2"/>
    <dgm:cxn modelId="{727DD003-6EF9-40FA-8DE8-2BCFD96478A7}" type="presParOf" srcId="{CADF64BB-ED81-4A16-A69F-D6E272CE9DC5}" destId="{06313661-3395-454E-ABF9-D652533D5038}" srcOrd="0" destOrd="0" presId="urn:microsoft.com/office/officeart/2005/8/layout/process2"/>
    <dgm:cxn modelId="{A5B9DE43-C920-45AD-AE4E-370A826E3036}" type="presParOf" srcId="{6CCDBDD2-5964-4DC3-B5F8-BA62D684CB80}" destId="{C44DFB42-CBE2-4780-B831-E4B17E8792DF}" srcOrd="4" destOrd="0" presId="urn:microsoft.com/office/officeart/2005/8/layout/process2"/>
    <dgm:cxn modelId="{E7F6FC5C-DD86-4CD0-BC03-9858A1A9B576}" type="presParOf" srcId="{6CCDBDD2-5964-4DC3-B5F8-BA62D684CB80}" destId="{B6216E51-D6F5-429C-968F-BCE1CF920668}" srcOrd="5" destOrd="0" presId="urn:microsoft.com/office/officeart/2005/8/layout/process2"/>
    <dgm:cxn modelId="{06B5A0FC-4E1E-44F3-ABDE-95A6F0913194}" type="presParOf" srcId="{B6216E51-D6F5-429C-968F-BCE1CF920668}" destId="{B21D7EB2-9CA2-4694-BEF1-D44158F1D230}" srcOrd="0" destOrd="0" presId="urn:microsoft.com/office/officeart/2005/8/layout/process2"/>
    <dgm:cxn modelId="{248220DD-E0E0-48C9-A3E6-7A51F7810105}" type="presParOf" srcId="{6CCDBDD2-5964-4DC3-B5F8-BA62D684CB80}" destId="{99D54F0F-4B14-478D-91C6-5971F0A63514}" srcOrd="6" destOrd="0" presId="urn:microsoft.com/office/officeart/2005/8/layout/process2"/>
    <dgm:cxn modelId="{9E2AD696-C867-4004-BCD4-33D556AEE844}" type="presParOf" srcId="{6CCDBDD2-5964-4DC3-B5F8-BA62D684CB80}" destId="{6B4661C4-C541-41E7-9A64-04A0B96A6535}" srcOrd="7" destOrd="0" presId="urn:microsoft.com/office/officeart/2005/8/layout/process2"/>
    <dgm:cxn modelId="{B15AE9BE-220F-41BD-BAAB-52DB17DC58C4}" type="presParOf" srcId="{6B4661C4-C541-41E7-9A64-04A0B96A6535}" destId="{52980EAA-D387-4CFF-AB3F-3301F89DE59C}" srcOrd="0" destOrd="0" presId="urn:microsoft.com/office/officeart/2005/8/layout/process2"/>
    <dgm:cxn modelId="{E5B811BF-9257-4555-9C16-442679979414}" type="presParOf" srcId="{6CCDBDD2-5964-4DC3-B5F8-BA62D684CB80}" destId="{43D646E5-6F05-4CC7-AA79-DE2A45AB7592}" srcOrd="8" destOrd="0" presId="urn:microsoft.com/office/officeart/2005/8/layout/process2"/>
  </dgm:cxnLst>
  <dgm:bg/>
  <dgm:whole>
    <a:ln w="19050"/>
  </dgm:whole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24E11B9-CF45-4793-95D8-326981C936C0}">
      <dsp:nvSpPr>
        <dsp:cNvPr id="0" name=""/>
        <dsp:cNvSpPr/>
      </dsp:nvSpPr>
      <dsp:spPr>
        <a:xfrm>
          <a:off x="147716" y="6437"/>
          <a:ext cx="6273007" cy="3479482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rtlCol="0" anchor="ctr" anchorCtr="0">
          <a:noAutofit/>
        </a:bodyPr>
        <a:lstStyle/>
        <a:p>
          <a:pPr lvl="0" algn="l" defTabSz="400050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pl-pl" sz="1000" b="1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Odebranie informacji o ocenie PMRT </a:t>
          </a:r>
          <a:endParaRPr lang="en-US" sz="1000" b="1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pl-pl" sz="1000" kern="1200" dirty="0">
              <a:solidFill>
                <a:schemeClr val="tx1"/>
              </a:solidFill>
              <a:latin typeface="+mn-lt"/>
            </a:rPr>
            <a:t> Zostaną Państwo poinformowani o tym, kto jest Państwa kluczową osobą do kontaktu i otrzymają Państwo informacje na temat opieki w żałobie.</a:t>
          </a:r>
          <a:endParaRPr lang="en-US" sz="1000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Powinni Państwo otrzymać pisemne informacje na temat oceny PMRT wraz z formularzem opinii i szczegółowymi informacjami na temat sposobu przekazywania opinii na temat opieki nad pacjentką i dzieckiem. </a:t>
          </a:r>
          <a:r>
            <a:rPr lang="pl-pl" sz="1000" kern="1200" dirty="0">
              <a:solidFill>
                <a:schemeClr val="tx1"/>
              </a:solidFill>
              <a:effectLst/>
              <a:latin typeface="+mn-lt"/>
              <a:cs typeface="Times New Roman" panose="02020603050405020304" pitchFamily="18" charset="0"/>
            </a:rPr>
            <a:t>Może to nastąpić pocztą tradycyjną lub elektroniczną.</a:t>
          </a:r>
          <a:endParaRPr lang="en-US" sz="1000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Z kluczową osobą do kontaktu można porozmawiać przez e-mail, telefon lub twarzą w twarz, w zależności od preferencji. Nie muszą Państwo przekazywać żadnych informacji zwrotnych ani zadawać żadnych pytań, jeśli Państwo tego nie chcą.</a:t>
          </a:r>
          <a:endParaRPr lang="en-US" sz="1000" kern="1200" dirty="0">
            <a:solidFill>
              <a:schemeClr val="tx1"/>
            </a:solidFill>
            <a:latin typeface="+mn-lt"/>
          </a:endParaRPr>
        </a:p>
        <a:p>
          <a:pPr marL="0" lvl="0" indent="0" algn="l" defTabSz="914400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Państwa opinia zostanie przeanalizowana na spotkaniu w sprawie oceny PMRT. Wszelkie pilne sprawy będą przekazywane zespołowi ds. bezpieczeństwa. Jeśli zdecydują się Państwo nie przekazywać żadnych opinii, zespół zostanie o tym poinformowany.</a:t>
          </a:r>
          <a:endParaRPr lang="en-US" sz="1000" kern="1200" dirty="0">
            <a:solidFill>
              <a:schemeClr val="tx1"/>
            </a:solidFill>
            <a:latin typeface="+mn-lt"/>
          </a:endParaRPr>
        </a:p>
        <a:p>
          <a:pPr marL="0" lvl="0" indent="0" algn="l" defTabSz="914400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Kluczowa osoba do kontaktu będzie z Państwem w stałym kontakcie i zapewni informacje o postępach i harmonogramie oceny PMRT, chyba że poproszą Państwo, aby tego nie robić. Jeśli Państwo wolą, zawsze mogą Państwo skontaktować się z nami później. </a:t>
          </a:r>
          <a:endParaRPr lang="en-US" sz="1000" kern="1200" dirty="0">
            <a:solidFill>
              <a:schemeClr val="tx1"/>
            </a:solidFill>
            <a:latin typeface="+mn-lt"/>
          </a:endParaRPr>
        </a:p>
      </dsp:txBody>
      <dsp:txXfrm>
        <a:off x="249627" y="108348"/>
        <a:ext cx="6069185" cy="3275660"/>
      </dsp:txXfrm>
    </dsp:sp>
    <dsp:sp modelId="{AD481DEA-8E18-45B4-A2FC-00F329E7D5A1}">
      <dsp:nvSpPr>
        <dsp:cNvPr id="0" name=""/>
        <dsp:cNvSpPr/>
      </dsp:nvSpPr>
      <dsp:spPr>
        <a:xfrm rot="5400000">
          <a:off x="3222125" y="3520611"/>
          <a:ext cx="124189" cy="143476"/>
        </a:xfrm>
        <a:prstGeom prst="rightArrow">
          <a:avLst>
            <a:gd name="adj1" fmla="val 60000"/>
            <a:gd name="adj2" fmla="val 50000"/>
          </a:avLst>
        </a:prstGeom>
        <a:solidFill>
          <a:srgbClr val="5D2884"/>
        </a:solidFill>
        <a:ln>
          <a:solidFill>
            <a:srgbClr val="7030A0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rtlCol="0" anchor="ctr" anchorCtr="0">
          <a:noAutofit/>
        </a:bodyPr>
        <a:lstStyle/>
        <a:p>
          <a:pPr lvl="0" algn="ctr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endParaRPr lang="en-US" sz="1150" kern="1200">
            <a:solidFill>
              <a:schemeClr val="tx1"/>
            </a:solidFill>
            <a:latin typeface="+mn-lt"/>
          </a:endParaRPr>
        </a:p>
      </dsp:txBody>
      <dsp:txXfrm rot="-5400000">
        <a:off x="3241177" y="3530255"/>
        <a:ext cx="86086" cy="86932"/>
      </dsp:txXfrm>
    </dsp:sp>
    <dsp:sp modelId="{C2A2CE7A-F3F5-4C99-96DD-3DA25F3BC033}">
      <dsp:nvSpPr>
        <dsp:cNvPr id="0" name=""/>
        <dsp:cNvSpPr/>
      </dsp:nvSpPr>
      <dsp:spPr>
        <a:xfrm>
          <a:off x="124599" y="3698780"/>
          <a:ext cx="6319240" cy="1393735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rtlCol="0" anchor="ctr" anchorCtr="0">
          <a:noAutofit/>
        </a:bodyPr>
        <a:lstStyle/>
        <a:p>
          <a:pPr lvl="0" algn="l" defTabSz="444500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pl-pl" sz="1000" b="1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Odbycie spotkania w sprawie oceny PMRT</a:t>
          </a:r>
          <a:endParaRPr lang="en-US" sz="1000" b="1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Pracownicy służby zdrowia spotkają się, aby dokonać oceny opieki. Zaproszony może zostać również oceniający zewnętrzny. Konieczne może być zorganizowanie więcej niż jednego spotkania w sprawie oceny. </a:t>
          </a:r>
          <a:endParaRPr lang="en-US" sz="1000" kern="1200" dirty="0">
            <a:solidFill>
              <a:schemeClr val="tx1"/>
            </a:solidFill>
            <a:latin typeface="+mn-lt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Państwa pytania, wątpliwości i opinie zostaną omówione i wprowadzone do systemu PMRT i raportu. Otrzymają Państwo odpowiedź na wszelkie zadane pytania. </a:t>
          </a:r>
          <a:endParaRPr lang="en-US" sz="1000" kern="1200" dirty="0">
            <a:solidFill>
              <a:schemeClr val="tx1"/>
            </a:solidFill>
            <a:latin typeface="+mn-lt"/>
          </a:endParaRPr>
        </a:p>
      </dsp:txBody>
      <dsp:txXfrm>
        <a:off x="165420" y="3739601"/>
        <a:ext cx="6237598" cy="1312093"/>
      </dsp:txXfrm>
    </dsp:sp>
    <dsp:sp modelId="{CADF64BB-ED81-4A16-A69F-D6E272CE9DC5}">
      <dsp:nvSpPr>
        <dsp:cNvPr id="0" name=""/>
        <dsp:cNvSpPr/>
      </dsp:nvSpPr>
      <dsp:spPr>
        <a:xfrm rot="5400000">
          <a:off x="3222125" y="5127208"/>
          <a:ext cx="124189" cy="143476"/>
        </a:xfrm>
        <a:prstGeom prst="rightArrow">
          <a:avLst>
            <a:gd name="adj1" fmla="val 60000"/>
            <a:gd name="adj2" fmla="val 50000"/>
          </a:avLst>
        </a:prstGeom>
        <a:solidFill>
          <a:srgbClr val="5D2884"/>
        </a:solidFill>
        <a:ln>
          <a:solidFill>
            <a:srgbClr val="7030A0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rtlCol="0" anchor="ctr" anchorCtr="0">
          <a:noAutofit/>
        </a:bodyPr>
        <a:lstStyle/>
        <a:p>
          <a:pPr lvl="0" algn="ctr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endParaRPr lang="en-US" sz="1150" kern="1200">
            <a:solidFill>
              <a:schemeClr val="tx1"/>
            </a:solidFill>
            <a:latin typeface="+mn-lt"/>
          </a:endParaRPr>
        </a:p>
      </dsp:txBody>
      <dsp:txXfrm rot="-5400000">
        <a:off x="3241177" y="5136852"/>
        <a:ext cx="86086" cy="86932"/>
      </dsp:txXfrm>
    </dsp:sp>
    <dsp:sp modelId="{C44DFB42-CBE2-4780-B831-E4B17E8792DF}">
      <dsp:nvSpPr>
        <dsp:cNvPr id="0" name=""/>
        <dsp:cNvSpPr/>
      </dsp:nvSpPr>
      <dsp:spPr>
        <a:xfrm>
          <a:off x="119976" y="5305376"/>
          <a:ext cx="6328487" cy="1482950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rtlCol="0" anchor="ctr" anchorCtr="0">
          <a:noAutofit/>
        </a:bodyPr>
        <a:lstStyle/>
        <a:p>
          <a:pPr lvl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pl-pl" sz="1000" b="1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Sporządzenie raportu z oceny PMRT</a:t>
          </a:r>
          <a:endParaRPr lang="en-US" sz="1000" b="1" kern="1200" dirty="0">
            <a:solidFill>
              <a:schemeClr val="tx1"/>
            </a:solidFill>
            <a:latin typeface="+mn-lt"/>
          </a:endParaRPr>
        </a:p>
        <a:p>
          <a:pPr marL="57150" lvl="1" indent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Planuje się zakończenie wszelkich działań mających na celu wprowadzenie zmian w opiece, które zostały wykryte, oraz dopilnowanie, aby personel miał wsparcie we wprowadzaniu zmian tam, gdzie jest to konieczne.</a:t>
          </a:r>
          <a:endParaRPr lang="en-US" sz="1000" kern="1200" dirty="0">
            <a:solidFill>
              <a:schemeClr val="tx1"/>
            </a:solidFill>
            <a:latin typeface="+mn-lt"/>
          </a:endParaRPr>
        </a:p>
        <a:p>
          <a:pPr marL="57150" lvl="1" indent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</a:t>
          </a:r>
          <a:r>
            <a:rPr lang="pl-pl" sz="1000" kern="1200" dirty="0">
              <a:solidFill>
                <a:schemeClr val="tx1"/>
              </a:solidFill>
              <a:effectLst/>
              <a:latin typeface="+mn-lt"/>
              <a:cs typeface="Times New Roman" panose="02020603050405020304" pitchFamily="18" charset="0"/>
            </a:rPr>
            <a:t>Wszelkie ustalenia mające na celu poprawę opieki nad przyszłymi matkami, dziećmi i rodzinami będą udostępniane pracownikom służby zdrowia i w razie potrzeby przekazywane zespołowi ds. jakości i bezpieczeństwa. </a:t>
          </a:r>
          <a:endParaRPr lang="en-US" sz="1000" kern="1200" dirty="0">
            <a:solidFill>
              <a:schemeClr val="tx1"/>
            </a:solidFill>
            <a:latin typeface="+mn-lt"/>
          </a:endParaRPr>
        </a:p>
        <a:p>
          <a:pPr marL="57150" lvl="1" indent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Wytyczne i procesy mogą ulec zmianie w zależności od wyników oceny.</a:t>
          </a:r>
          <a:endParaRPr lang="en-US" sz="1000" strike="sngStrike" kern="1200" dirty="0">
            <a:solidFill>
              <a:schemeClr val="tx1"/>
            </a:solidFill>
            <a:latin typeface="+mn-lt"/>
          </a:endParaRPr>
        </a:p>
      </dsp:txBody>
      <dsp:txXfrm>
        <a:off x="163410" y="5348810"/>
        <a:ext cx="6241619" cy="1396082"/>
      </dsp:txXfrm>
    </dsp:sp>
    <dsp:sp modelId="{B6216E51-D6F5-429C-968F-BCE1CF920668}">
      <dsp:nvSpPr>
        <dsp:cNvPr id="0" name=""/>
        <dsp:cNvSpPr/>
      </dsp:nvSpPr>
      <dsp:spPr>
        <a:xfrm rot="5400000">
          <a:off x="3222125" y="6823019"/>
          <a:ext cx="124189" cy="143476"/>
        </a:xfrm>
        <a:prstGeom prst="rightArrow">
          <a:avLst>
            <a:gd name="adj1" fmla="val 60000"/>
            <a:gd name="adj2" fmla="val 50000"/>
          </a:avLst>
        </a:prstGeom>
        <a:solidFill>
          <a:srgbClr val="5D2884"/>
        </a:solidFill>
        <a:ln>
          <a:solidFill>
            <a:srgbClr val="7030A0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rtlCol="0" anchor="ctr" anchorCtr="0">
          <a:noAutofit/>
        </a:bodyPr>
        <a:lstStyle/>
        <a:p>
          <a:pPr lvl="0" algn="ctr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endParaRPr lang="en-US" sz="1150" kern="1200">
            <a:solidFill>
              <a:schemeClr val="tx1"/>
            </a:solidFill>
            <a:latin typeface="+mn-lt"/>
          </a:endParaRPr>
        </a:p>
      </dsp:txBody>
      <dsp:txXfrm rot="-5400000">
        <a:off x="3241177" y="6832663"/>
        <a:ext cx="86086" cy="86932"/>
      </dsp:txXfrm>
    </dsp:sp>
    <dsp:sp modelId="{99D54F0F-4B14-478D-91C6-5971F0A63514}">
      <dsp:nvSpPr>
        <dsp:cNvPr id="0" name=""/>
        <dsp:cNvSpPr/>
      </dsp:nvSpPr>
      <dsp:spPr>
        <a:xfrm>
          <a:off x="115352" y="7001187"/>
          <a:ext cx="6337734" cy="1577034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rtlCol="0" anchor="ctr" anchorCtr="0">
          <a:noAutofit/>
        </a:bodyPr>
        <a:lstStyle/>
        <a:p>
          <a:pPr lvl="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pl-pl" sz="1000" b="1" kern="120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Wysłanie podsumowania raportu</a:t>
          </a:r>
        </a:p>
        <a:p>
          <a:pPr marL="57150" lvl="0" indent="-5715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Zostaną Państwo poinformowani, kiedy odbędzie się spotkanie w sprawie oceny i zaproponowane zostanie spotkanie w celu jego omówienia oceny, chyba że poproszą Państwo o nieinformowanie Państwa na bieżąco. Mogą Państwo w dowolnym momencie zmienić zdanie.</a:t>
          </a:r>
          <a:endParaRPr lang="en-GB" sz="1000" b="1" kern="1200" dirty="0">
            <a:solidFill>
              <a:schemeClr val="tx1"/>
            </a:solidFill>
            <a:effectLst/>
            <a:latin typeface="+mn-lt"/>
            <a:ea typeface="Calibri" panose="020F0502020204030204" pitchFamily="34" charset="0"/>
            <a:cs typeface="Times New Roman" panose="02020603050405020304" pitchFamily="18" charset="0"/>
          </a:endParaRPr>
        </a:p>
        <a:p>
          <a:pPr marL="57150" lvl="0" indent="-57150" algn="l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Otrzymają Państwo list lub raport wyjaśniający ocenę i ustalenia, chyba że zaznaczyli Państwo, że tego nie chcą. </a:t>
          </a:r>
          <a:endParaRPr lang="en-GB" sz="1000" b="1" kern="1200" dirty="0">
            <a:solidFill>
              <a:schemeClr val="tx1"/>
            </a:solidFill>
            <a:effectLst/>
            <a:latin typeface="+mn-lt"/>
            <a:ea typeface="Calibri" panose="020F0502020204030204" pitchFamily="34" charset="0"/>
            <a:cs typeface="Times New Roman" panose="02020603050405020304" pitchFamily="18" charset="0"/>
          </a:endParaRPr>
        </a:p>
        <a:p>
          <a:pPr marL="0" marR="0" lvl="0" indent="0" algn="l" defTabSz="914400" rtl="0" eaLnBrk="1" fontAlgn="auto" latinLnBrk="0" hangingPunct="1">
            <a:lnSpc>
              <a:spcPts val="1600"/>
            </a:lnSpc>
            <a:spcBef>
              <a:spcPct val="0"/>
            </a:spcBef>
            <a:spcAft>
              <a:spcPts val="600"/>
            </a:spcAft>
            <a:buClrTx/>
            <a:buSzTx/>
            <a:buFontTx/>
            <a:buChar char="••"/>
            <a:tabLst/>
            <a:defRPr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Ocena zostanie zakończona, ale można skontaktować się z nami w przypadku pojawienia się uwag lub pytań. Nie ma ograniczeń czasowych.   </a:t>
          </a:r>
          <a:endParaRPr lang="en-US" sz="1000" kern="1200" dirty="0">
            <a:solidFill>
              <a:schemeClr val="tx1"/>
            </a:solidFill>
            <a:latin typeface="+mn-lt"/>
          </a:endParaRPr>
        </a:p>
      </dsp:txBody>
      <dsp:txXfrm>
        <a:off x="161542" y="7047377"/>
        <a:ext cx="6245354" cy="1484654"/>
      </dsp:txXfrm>
    </dsp:sp>
    <dsp:sp modelId="{6B4661C4-C541-41E7-9A64-04A0B96A6535}">
      <dsp:nvSpPr>
        <dsp:cNvPr id="0" name=""/>
        <dsp:cNvSpPr/>
      </dsp:nvSpPr>
      <dsp:spPr>
        <a:xfrm rot="5400000">
          <a:off x="3222125" y="8612914"/>
          <a:ext cx="124189" cy="143476"/>
        </a:xfrm>
        <a:prstGeom prst="rightArrow">
          <a:avLst>
            <a:gd name="adj1" fmla="val 60000"/>
            <a:gd name="adj2" fmla="val 50000"/>
          </a:avLst>
        </a:prstGeom>
        <a:solidFill>
          <a:srgbClr val="5D2884"/>
        </a:solidFill>
        <a:ln>
          <a:solidFill>
            <a:srgbClr val="7030A0"/>
          </a:solidFill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rtlCol="0" anchor="ctr" anchorCtr="0">
          <a:noAutofit/>
        </a:bodyPr>
        <a:lstStyle/>
        <a:p>
          <a:pPr lvl="0" algn="ctr" defTabSz="511175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endParaRPr lang="en-US" sz="1150" kern="1200">
            <a:solidFill>
              <a:schemeClr val="tx1"/>
            </a:solidFill>
            <a:latin typeface="+mn-lt"/>
          </a:endParaRPr>
        </a:p>
      </dsp:txBody>
      <dsp:txXfrm rot="-5400000">
        <a:off x="3241177" y="8622558"/>
        <a:ext cx="86086" cy="86932"/>
      </dsp:txXfrm>
    </dsp:sp>
    <dsp:sp modelId="{43D646E5-6F05-4CC7-AA79-DE2A45AB7592}">
      <dsp:nvSpPr>
        <dsp:cNvPr id="0" name=""/>
        <dsp:cNvSpPr/>
      </dsp:nvSpPr>
      <dsp:spPr>
        <a:xfrm>
          <a:off x="95940" y="8791082"/>
          <a:ext cx="6376559" cy="2249695"/>
        </a:xfrm>
        <a:prstGeom prst="roundRect">
          <a:avLst>
            <a:gd name="adj" fmla="val 10000"/>
          </a:avLst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rgbClr val="7030A0"/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38100" tIns="38100" rIns="38100" bIns="38100" numCol="1" spcCol="1270" rtlCol="0" anchor="ctr" anchorCtr="0">
          <a:noAutofit/>
        </a:bodyPr>
        <a:lstStyle/>
        <a:p>
          <a:pPr lvl="0" algn="l" defTabSz="444500" rtl="0">
            <a:lnSpc>
              <a:spcPts val="1600"/>
            </a:lnSpc>
            <a:spcBef>
              <a:spcPct val="0"/>
            </a:spcBef>
            <a:spcAft>
              <a:spcPts val="600"/>
            </a:spcAft>
          </a:pPr>
          <a:r>
            <a:rPr lang="pl-pl" sz="1000" b="1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Po zakończeniu oceny PMRT</a:t>
          </a:r>
          <a:endParaRPr lang="en-US" sz="1000" b="1" kern="1200" dirty="0">
            <a:solidFill>
              <a:schemeClr val="tx1"/>
            </a:solidFill>
            <a:latin typeface="+mn-lt"/>
          </a:endParaRPr>
        </a:p>
        <a:p>
          <a:pPr marL="57150" lvl="1" indent="-57150" algn="l" defTabSz="444500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latin typeface="+mn-lt"/>
            </a:rPr>
            <a:t> Zespół PMRT wykorzystuje informacje przechowywane w systemie PMRT do sporządzania raportów rocznych i innych raportów na temat sposobu korzystania z PMRT i ustaleń z całej Wielkiej Brytanii. Opublikowane informacje nie identyfikują poszczególnych matek, dzieci i rodzin.</a:t>
          </a:r>
          <a:r>
            <a:rPr lang="pl-pl" sz="1000" strike="sngStrike" kern="1200" dirty="0">
              <a:solidFill>
                <a:schemeClr val="tx1"/>
              </a:solidFill>
              <a:latin typeface="+mn-lt"/>
            </a:rPr>
            <a:t> </a:t>
          </a:r>
          <a:endParaRPr lang="en-US" sz="1000" kern="1200" dirty="0">
            <a:solidFill>
              <a:schemeClr val="tx1"/>
            </a:solidFill>
            <a:latin typeface="+mn-lt"/>
          </a:endParaRPr>
        </a:p>
        <a:p>
          <a:pPr marL="57150" lvl="1" indent="-57150" algn="l" defTabSz="444500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latin typeface="+mn-lt"/>
            </a:rPr>
            <a:t> Raporty z oceny PMRT są udostępniane położnym, lekarzom, badaczom, współpracownikom, Departamentowi Zdrowia i Opieki Społecznej oraz osobom pracującym w administracji zdecentralizowanej, aby wskazać, jakie ulepszenia w opiece należy wprowadzić. </a:t>
          </a:r>
          <a:endParaRPr lang="en-US" sz="1000" kern="1200" dirty="0">
            <a:solidFill>
              <a:schemeClr val="tx1"/>
            </a:solidFill>
            <a:latin typeface="+mn-lt"/>
          </a:endParaRPr>
        </a:p>
        <a:p>
          <a:pPr marL="57150" lvl="1" indent="-57150" algn="l" defTabSz="444500" rtl="0">
            <a:lnSpc>
              <a:spcPts val="1600"/>
            </a:lnSpc>
            <a:spcBef>
              <a:spcPct val="0"/>
            </a:spcBef>
            <a:spcAft>
              <a:spcPts val="600"/>
            </a:spcAft>
            <a:buChar char="••"/>
          </a:pP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 Jeśli mają Państwo inne pytania lub uwagi, mogą Państwo skontaktować się z kluczową osobą do kontaktu lub zadzwonić do Sands pod numer </a:t>
          </a:r>
          <a:r>
            <a:rPr lang="pl-pl" sz="1000" b="1" kern="1200" dirty="0"/>
            <a:t>0808 164 3332</a:t>
          </a:r>
          <a:r>
            <a:rPr lang="pl-pl" sz="1000" kern="1200" dirty="0">
              <a:solidFill>
                <a:schemeClr val="tx1"/>
              </a:solidFill>
              <a:effectLst/>
              <a:latin typeface="+mn-lt"/>
              <a:ea typeface="Calibri" panose="020F0502020204030204" pitchFamily="34" charset="0"/>
              <a:cs typeface="Times New Roman" panose="02020603050405020304" pitchFamily="18" charset="0"/>
            </a:rPr>
            <a:t>.</a:t>
          </a:r>
          <a:endParaRPr lang="en-US" sz="1000" kern="1200" dirty="0">
            <a:solidFill>
              <a:schemeClr val="tx1"/>
            </a:solidFill>
            <a:latin typeface="+mn-lt"/>
          </a:endParaRPr>
        </a:p>
      </dsp:txBody>
      <dsp:txXfrm>
        <a:off x="161831" y="8856973"/>
        <a:ext cx="6244777" cy="211791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995312"/>
            <a:ext cx="5829300" cy="4244622"/>
          </a:xfrm>
        </p:spPr>
        <p:txBody>
          <a:bodyPr rtlCol="0" anchor="b"/>
          <a:lstStyle>
            <a:lvl1pPr algn="ctr">
              <a:defRPr sz="4500"/>
            </a:lvl1pPr>
          </a:lstStyle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6403623"/>
            <a:ext cx="5143500" cy="2943577"/>
          </a:xfrm>
        </p:spPr>
        <p:txBody>
          <a:bodyPr rtlCol="0"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pPr rtl="0"/>
            <a:r>
              <a:rPr lang="pl-pl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668089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rtlCol="0"/>
          <a:lstStyle/>
          <a:p>
            <a:pPr lvl="0" rtl="0"/>
            <a:r>
              <a:rPr lang="pl-pl"/>
              <a:t>Edit Master text styles</a:t>
            </a:r>
          </a:p>
          <a:p>
            <a:pPr lvl="1" rtl="0"/>
            <a:r>
              <a:rPr lang="pl-pl"/>
              <a:t>Second level</a:t>
            </a:r>
          </a:p>
          <a:p>
            <a:pPr lvl="2" rtl="0"/>
            <a:r>
              <a:rPr lang="pl-pl"/>
              <a:t>Third level</a:t>
            </a:r>
          </a:p>
          <a:p>
            <a:pPr lvl="3" rtl="0"/>
            <a:r>
              <a:rPr lang="pl-pl"/>
              <a:t>Fourth level</a:t>
            </a:r>
          </a:p>
          <a:p>
            <a:pPr lvl="4" rtl="0"/>
            <a:r>
              <a:rPr lang="pl-pl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855689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649111"/>
            <a:ext cx="1478756" cy="10332156"/>
          </a:xfrm>
        </p:spPr>
        <p:txBody>
          <a:bodyPr vert="eaVert" rtlCol="0"/>
          <a:lstStyle/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649111"/>
            <a:ext cx="4350544" cy="10332156"/>
          </a:xfrm>
        </p:spPr>
        <p:txBody>
          <a:bodyPr vert="eaVert" rtlCol="0"/>
          <a:lstStyle/>
          <a:p>
            <a:pPr lvl="0" rtl="0"/>
            <a:r>
              <a:rPr lang="pl-pl"/>
              <a:t>Edit Master text styles</a:t>
            </a:r>
          </a:p>
          <a:p>
            <a:pPr lvl="1" rtl="0"/>
            <a:r>
              <a:rPr lang="pl-pl"/>
              <a:t>Second level</a:t>
            </a:r>
          </a:p>
          <a:p>
            <a:pPr lvl="2" rtl="0"/>
            <a:r>
              <a:rPr lang="pl-pl"/>
              <a:t>Third level</a:t>
            </a:r>
          </a:p>
          <a:p>
            <a:pPr lvl="3" rtl="0"/>
            <a:r>
              <a:rPr lang="pl-pl"/>
              <a:t>Fourth level</a:t>
            </a:r>
          </a:p>
          <a:p>
            <a:pPr lvl="4" rtl="0"/>
            <a:r>
              <a:rPr lang="pl-pl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364268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rtlCol="0"/>
          <a:lstStyle/>
          <a:p>
            <a:pPr lvl="0" rtl="0"/>
            <a:r>
              <a:rPr lang="pl-pl"/>
              <a:t>Edit Master text styles</a:t>
            </a:r>
          </a:p>
          <a:p>
            <a:pPr lvl="1" rtl="0"/>
            <a:r>
              <a:rPr lang="pl-pl"/>
              <a:t>Second level</a:t>
            </a:r>
          </a:p>
          <a:p>
            <a:pPr lvl="2" rtl="0"/>
            <a:r>
              <a:rPr lang="pl-pl"/>
              <a:t>Third level</a:t>
            </a:r>
          </a:p>
          <a:p>
            <a:pPr lvl="3" rtl="0"/>
            <a:r>
              <a:rPr lang="pl-pl"/>
              <a:t>Fourth level</a:t>
            </a:r>
          </a:p>
          <a:p>
            <a:pPr lvl="4" rtl="0"/>
            <a:r>
              <a:rPr lang="pl-pl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13944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3039537"/>
            <a:ext cx="5915025" cy="5071532"/>
          </a:xfrm>
        </p:spPr>
        <p:txBody>
          <a:bodyPr rtlCol="0" anchor="b"/>
          <a:lstStyle>
            <a:lvl1pPr>
              <a:defRPr sz="4500"/>
            </a:lvl1pPr>
          </a:lstStyle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8159048"/>
            <a:ext cx="5915025" cy="2666999"/>
          </a:xfrm>
        </p:spPr>
        <p:txBody>
          <a:bodyPr rtlCol="0"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rtl="0"/>
            <a:r>
              <a:rPr lang="pl-pl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4713270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3245556"/>
            <a:ext cx="2914650" cy="7735712"/>
          </a:xfrm>
        </p:spPr>
        <p:txBody>
          <a:bodyPr rtlCol="0"/>
          <a:lstStyle/>
          <a:p>
            <a:pPr lvl="0" rtl="0"/>
            <a:r>
              <a:rPr lang="pl-pl"/>
              <a:t>Edit Master text styles</a:t>
            </a:r>
          </a:p>
          <a:p>
            <a:pPr lvl="1" rtl="0"/>
            <a:r>
              <a:rPr lang="pl-pl"/>
              <a:t>Second level</a:t>
            </a:r>
          </a:p>
          <a:p>
            <a:pPr lvl="2" rtl="0"/>
            <a:r>
              <a:rPr lang="pl-pl"/>
              <a:t>Third level</a:t>
            </a:r>
          </a:p>
          <a:p>
            <a:pPr lvl="3" rtl="0"/>
            <a:r>
              <a:rPr lang="pl-pl"/>
              <a:t>Fourth level</a:t>
            </a:r>
          </a:p>
          <a:p>
            <a:pPr lvl="4" rtl="0"/>
            <a:r>
              <a:rPr lang="pl-pl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3245556"/>
            <a:ext cx="2914650" cy="7735712"/>
          </a:xfrm>
        </p:spPr>
        <p:txBody>
          <a:bodyPr rtlCol="0"/>
          <a:lstStyle/>
          <a:p>
            <a:pPr lvl="0" rtl="0"/>
            <a:r>
              <a:rPr lang="pl-pl"/>
              <a:t>Edit Master text styles</a:t>
            </a:r>
          </a:p>
          <a:p>
            <a:pPr lvl="1" rtl="0"/>
            <a:r>
              <a:rPr lang="pl-pl"/>
              <a:t>Second level</a:t>
            </a:r>
          </a:p>
          <a:p>
            <a:pPr lvl="2" rtl="0"/>
            <a:r>
              <a:rPr lang="pl-pl"/>
              <a:t>Third level</a:t>
            </a:r>
          </a:p>
          <a:p>
            <a:pPr lvl="3" rtl="0"/>
            <a:r>
              <a:rPr lang="pl-pl"/>
              <a:t>Fourth level</a:t>
            </a:r>
          </a:p>
          <a:p>
            <a:pPr lvl="4" rtl="0"/>
            <a:r>
              <a:rPr lang="pl-pl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9388714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49114"/>
            <a:ext cx="5915025" cy="2356556"/>
          </a:xfrm>
        </p:spPr>
        <p:txBody>
          <a:bodyPr rtlCol="0"/>
          <a:lstStyle/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988734"/>
            <a:ext cx="2901255" cy="1464732"/>
          </a:xfrm>
        </p:spPr>
        <p:txBody>
          <a:bodyPr rtlCol="0"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 rtl="0"/>
            <a:r>
              <a:rPr lang="pl-pl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4453467"/>
            <a:ext cx="2901255" cy="6550379"/>
          </a:xfrm>
        </p:spPr>
        <p:txBody>
          <a:bodyPr rtlCol="0"/>
          <a:lstStyle/>
          <a:p>
            <a:pPr lvl="0" rtl="0"/>
            <a:r>
              <a:rPr lang="pl-pl"/>
              <a:t>Edit Master text styles</a:t>
            </a:r>
          </a:p>
          <a:p>
            <a:pPr lvl="1" rtl="0"/>
            <a:r>
              <a:rPr lang="pl-pl"/>
              <a:t>Second level</a:t>
            </a:r>
          </a:p>
          <a:p>
            <a:pPr lvl="2" rtl="0"/>
            <a:r>
              <a:rPr lang="pl-pl"/>
              <a:t>Third level</a:t>
            </a:r>
          </a:p>
          <a:p>
            <a:pPr lvl="3" rtl="0"/>
            <a:r>
              <a:rPr lang="pl-pl"/>
              <a:t>Fourth level</a:t>
            </a:r>
          </a:p>
          <a:p>
            <a:pPr lvl="4" rtl="0"/>
            <a:r>
              <a:rPr lang="pl-pl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988734"/>
            <a:ext cx="2915543" cy="1464732"/>
          </a:xfrm>
        </p:spPr>
        <p:txBody>
          <a:bodyPr rtlCol="0"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 rtl="0"/>
            <a:r>
              <a:rPr lang="pl-pl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4453467"/>
            <a:ext cx="2915543" cy="6550379"/>
          </a:xfrm>
        </p:spPr>
        <p:txBody>
          <a:bodyPr rtlCol="0"/>
          <a:lstStyle/>
          <a:p>
            <a:pPr lvl="0" rtl="0"/>
            <a:r>
              <a:rPr lang="pl-pl"/>
              <a:t>Edit Master text styles</a:t>
            </a:r>
          </a:p>
          <a:p>
            <a:pPr lvl="1" rtl="0"/>
            <a:r>
              <a:rPr lang="pl-pl"/>
              <a:t>Second level</a:t>
            </a:r>
          </a:p>
          <a:p>
            <a:pPr lvl="2" rtl="0"/>
            <a:r>
              <a:rPr lang="pl-pl"/>
              <a:t>Third level</a:t>
            </a:r>
          </a:p>
          <a:p>
            <a:pPr lvl="3" rtl="0"/>
            <a:r>
              <a:rPr lang="pl-pl"/>
              <a:t>Fourth level</a:t>
            </a:r>
          </a:p>
          <a:p>
            <a:pPr lvl="4" rtl="0"/>
            <a:r>
              <a:rPr lang="pl-pl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5024211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 rtlCol="0"/>
          <a:lstStyle/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977467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495485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rtlCol="0" anchor="b"/>
          <a:lstStyle>
            <a:lvl1pPr>
              <a:defRPr sz="2400"/>
            </a:lvl1pPr>
          </a:lstStyle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755425"/>
            <a:ext cx="3471863" cy="8664222"/>
          </a:xfrm>
        </p:spPr>
        <p:txBody>
          <a:bodyPr rtlCol="0"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 rtl="0"/>
            <a:r>
              <a:rPr lang="pl-pl"/>
              <a:t>Edit Master text styles</a:t>
            </a:r>
          </a:p>
          <a:p>
            <a:pPr lvl="1" rtl="0"/>
            <a:r>
              <a:rPr lang="pl-pl"/>
              <a:t>Second level</a:t>
            </a:r>
          </a:p>
          <a:p>
            <a:pPr lvl="2" rtl="0"/>
            <a:r>
              <a:rPr lang="pl-pl"/>
              <a:t>Third level</a:t>
            </a:r>
          </a:p>
          <a:p>
            <a:pPr lvl="3" rtl="0"/>
            <a:r>
              <a:rPr lang="pl-pl"/>
              <a:t>Fourth level</a:t>
            </a:r>
          </a:p>
          <a:p>
            <a:pPr lvl="4" rtl="0"/>
            <a:r>
              <a:rPr lang="pl-pl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 rtlCol="0"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rtl="0"/>
            <a:r>
              <a:rPr lang="pl-pl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127376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812800"/>
            <a:ext cx="2211884" cy="2844800"/>
          </a:xfrm>
        </p:spPr>
        <p:txBody>
          <a:bodyPr rtlCol="0" anchor="b"/>
          <a:lstStyle>
            <a:lvl1pPr>
              <a:defRPr sz="2400"/>
            </a:lvl1pPr>
          </a:lstStyle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755425"/>
            <a:ext cx="3471863" cy="8664222"/>
          </a:xfrm>
        </p:spPr>
        <p:txBody>
          <a:bodyPr rtlCol="0"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rtl="0"/>
            <a:r>
              <a:rPr lang="pl-pl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3657600"/>
            <a:ext cx="2211884" cy="6776156"/>
          </a:xfrm>
        </p:spPr>
        <p:txBody>
          <a:bodyPr rtlCol="0"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rtl="0"/>
            <a:r>
              <a:rPr lang="pl-pl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 rtlCol="0"/>
          <a:lstStyle/>
          <a:p>
            <a:pPr rtl="0"/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 rtlCol="0"/>
          <a:lstStyle/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427600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649114"/>
            <a:ext cx="5915025" cy="2356556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rtl="0"/>
            <a:r>
              <a:rPr lang="pl-pl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3245556"/>
            <a:ext cx="5915025" cy="7735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 rtl="0"/>
            <a:r>
              <a:rPr lang="pl-pl"/>
              <a:t>Edit Master text styles</a:t>
            </a:r>
          </a:p>
          <a:p>
            <a:pPr lvl="1" rtl="0"/>
            <a:r>
              <a:rPr lang="pl-pl"/>
              <a:t>Second level</a:t>
            </a:r>
          </a:p>
          <a:p>
            <a:pPr lvl="2" rtl="0"/>
            <a:r>
              <a:rPr lang="pl-pl"/>
              <a:t>Third level</a:t>
            </a:r>
          </a:p>
          <a:p>
            <a:pPr lvl="3" rtl="0"/>
            <a:r>
              <a:rPr lang="pl-pl"/>
              <a:t>Fourth level</a:t>
            </a:r>
          </a:p>
          <a:p>
            <a:pPr lvl="4" rtl="0"/>
            <a:r>
              <a:rPr lang="pl-pl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6567122E-181A-474F-B923-A6306847EDCC}" type="datetimeFigureOut">
              <a:rPr lang="en-GB" smtClean="0"/>
              <a:t>24/10/2024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11300181"/>
            <a:ext cx="2314575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11300181"/>
            <a:ext cx="1543050" cy="64911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rtl="0"/>
            <a:fld id="{33D37FE2-9EC0-4833-B4A6-F3D93FD4499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8508810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image" Target="../media/image1.png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290475" y="408215"/>
            <a:ext cx="5706322" cy="307777"/>
          </a:xfrm>
          <a:prstGeom prst="rect">
            <a:avLst/>
          </a:prstGeom>
        </p:spPr>
        <p:txBody>
          <a:bodyPr wrap="square" rtlCol="0">
            <a:spAutoFit/>
          </a:bodyPr>
          <a:lstStyle/>
          <a:p>
            <a:pPr rtl="0"/>
            <a:r>
              <a:rPr lang="pl-pl" sz="1400" b="1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Proces oceny śmiertelności okołoporodowej (PMRT) dla rodziców</a:t>
            </a:r>
            <a:endParaRPr lang="en-GB" sz="1400" dirty="0"/>
          </a:p>
        </p:txBody>
      </p:sp>
      <p:graphicFrame>
        <p:nvGraphicFramePr>
          <p:cNvPr id="6" name="Diagram 5"/>
          <p:cNvGraphicFramePr/>
          <p:nvPr>
            <p:extLst>
              <p:ext uri="{D42A27DB-BD31-4B8C-83A1-F6EECF244321}">
                <p14:modId xmlns:p14="http://schemas.microsoft.com/office/powerpoint/2010/main" val="1951470215"/>
              </p:ext>
            </p:extLst>
          </p:nvPr>
        </p:nvGraphicFramePr>
        <p:xfrm>
          <a:off x="137160" y="782112"/>
          <a:ext cx="6568440" cy="1104721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pic>
        <p:nvPicPr>
          <p:cNvPr id="4" name="Picture 3"/>
          <p:cNvPicPr/>
          <p:nvPr/>
        </p:nvPicPr>
        <p:blipFill rotWithShape="1">
          <a:blip r:embed="rId7" cstate="print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  <a:duotone>
              <a:prstClr val="black"/>
              <a:srgbClr val="7030A0">
                <a:tint val="45000"/>
                <a:satMod val="400000"/>
              </a:srgbClr>
            </a:duotone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388" t="2461" r="1193" b="2360"/>
          <a:stretch/>
        </p:blipFill>
        <p:spPr bwMode="auto">
          <a:xfrm>
            <a:off x="5426014" y="189714"/>
            <a:ext cx="1279586" cy="526278"/>
          </a:xfrm>
          <a:prstGeom prst="rect">
            <a:avLst/>
          </a:prstGeom>
          <a:ln>
            <a:noFill/>
          </a:ln>
          <a:extLst>
            <a:ext uri="{53640926-AAD7-44D8-BBD7-CCE9431645EC}">
              <a14:shadowObscured xmlns:a14="http://schemas.microsoft.com/office/drawing/2010/main"/>
            </a:ext>
          </a:extLst>
        </p:spPr>
      </p:pic>
    </p:spTree>
    <p:extLst>
      <p:ext uri="{BB962C8B-B14F-4D97-AF65-F5344CB8AC3E}">
        <p14:creationId xmlns:p14="http://schemas.microsoft.com/office/powerpoint/2010/main" val="6117193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2FF8F588A776041B6814D3388853D73" ma:contentTypeVersion="23" ma:contentTypeDescription="Create a new document." ma:contentTypeScope="" ma:versionID="4052da0d66aa158fe6a514cb20ab26e0">
  <xsd:schema xmlns:xsd="http://www.w3.org/2001/XMLSchema" xmlns:xs="http://www.w3.org/2001/XMLSchema" xmlns:p="http://schemas.microsoft.com/office/2006/metadata/properties" xmlns:ns2="01b6115d-d022-4d93-82f8-434c9a1a213a" xmlns:ns3="26ac81d7-882e-42d2-9d47-cba2d952c058" targetNamespace="http://schemas.microsoft.com/office/2006/metadata/properties" ma:root="true" ma:fieldsID="819c45e9ef3432171fafdb8248158c4f" ns2:_="" ns3:_="">
    <xsd:import namespace="01b6115d-d022-4d93-82f8-434c9a1a213a"/>
    <xsd:import namespace="26ac81d7-882e-42d2-9d47-cba2d952c058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_Flow_SignoffStatus" minOccurs="0"/>
                <xsd:element ref="ns2:MediaServiceOCR" minOccurs="0"/>
                <xsd:element ref="ns2:MediaServiceLocation" minOccurs="0"/>
                <xsd:element ref="ns2:MediaLengthInSeconds" minOccurs="0"/>
                <xsd:element ref="ns2:lcf76f155ced4ddcb4097134ff3c332f" minOccurs="0"/>
                <xsd:element ref="ns3:TaxCatchAll" minOccurs="0"/>
                <xsd:element ref="ns2:date" minOccurs="0"/>
                <xsd:element ref="ns2:MediaServiceObjectDetectorVersions" minOccurs="0"/>
                <xsd:element ref="ns2:dat" minOccurs="0"/>
                <xsd:element ref="ns2:link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01b6115d-d022-4d93-82f8-434c9a1a213a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DateTaken" ma:index="14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5" nillable="true" ma:displayName="Tags" ma:internalName="MediaServiceAutoTags" ma:readOnly="true">
      <xsd:simpleType>
        <xsd:restriction base="dms:Text"/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_Flow_SignoffStatus" ma:index="18" nillable="true" ma:displayName="Sign-off status" ma:internalName="Sign_x002d_off_x0020_status">
      <xsd:simpleType>
        <xsd:restriction base="dms:Text"/>
      </xsd:simpleType>
    </xsd:element>
    <xsd:element name="MediaServiceOCR" ma:index="19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20" nillable="true" ma:displayName="Location" ma:internalName="MediaServiceLocation" ma:readOnly="true">
      <xsd:simpleType>
        <xsd:restriction base="dms:Text"/>
      </xsd:simpleType>
    </xsd:element>
    <xsd:element name="MediaLengthInSeconds" ma:index="21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3" nillable="true" ma:taxonomy="true" ma:internalName="lcf76f155ced4ddcb4097134ff3c332f" ma:taxonomyFieldName="MediaServiceImageTags" ma:displayName="Image Tags" ma:readOnly="false" ma:fieldId="{5cf76f15-5ced-4ddc-b409-7134ff3c332f}" ma:taxonomyMulti="true" ma:sspId="945c3ed2-618b-42a1-9d81-796733a6be8f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date" ma:index="25" nillable="true" ma:displayName="date" ma:format="DateOnly" ma:internalName="date">
      <xsd:simpleType>
        <xsd:restriction base="dms:DateTime"/>
      </xsd:simpleType>
    </xsd:element>
    <xsd:element name="MediaServiceObjectDetectorVersions" ma:index="26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dat" ma:index="27" nillable="true" ma:displayName="dat" ma:format="DateOnly" ma:internalName="dat">
      <xsd:simpleType>
        <xsd:restriction base="dms:DateTime"/>
      </xsd:simpleType>
    </xsd:element>
    <xsd:element name="link" ma:index="28" nillable="true" ma:displayName="link" ma:format="Hyperlink" ma:internalName="link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  <xsd:element name="MediaServiceSearchProperties" ma:index="29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6ac81d7-882e-42d2-9d47-cba2d952c058" elementFormDefault="qualified">
    <xsd:import namespace="http://schemas.microsoft.com/office/2006/documentManagement/types"/>
    <xsd:import namespace="http://schemas.microsoft.com/office/infopath/2007/PartnerControls"/>
    <xsd:element name="SharedWithUsers" ma:index="1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4" nillable="true" ma:displayName="Taxonomy Catch All Column" ma:hidden="true" ma:list="{4da48b65-bf49-461c-86ee-3c3200c51682}" ma:internalName="TaxCatchAll" ma:showField="CatchAllData" ma:web="26ac81d7-882e-42d2-9d47-cba2d952c058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link xmlns="01b6115d-d022-4d93-82f8-434c9a1a213a">
      <Url xsi:nil="true"/>
      <Description xsi:nil="true"/>
    </link>
    <TaxCatchAll xmlns="26ac81d7-882e-42d2-9d47-cba2d952c058" xsi:nil="true"/>
    <dat xmlns="01b6115d-d022-4d93-82f8-434c9a1a213a" xsi:nil="true"/>
    <date xmlns="01b6115d-d022-4d93-82f8-434c9a1a213a" xsi:nil="true"/>
    <lcf76f155ced4ddcb4097134ff3c332f xmlns="01b6115d-d022-4d93-82f8-434c9a1a213a">
      <Terms xmlns="http://schemas.microsoft.com/office/infopath/2007/PartnerControls"/>
    </lcf76f155ced4ddcb4097134ff3c332f>
    <_Flow_SignoffStatus xmlns="01b6115d-d022-4d93-82f8-434c9a1a213a" xsi:nil="true"/>
  </documentManagement>
</p:properties>
</file>

<file path=customXml/itemProps1.xml><?xml version="1.0" encoding="utf-8"?>
<ds:datastoreItem xmlns:ds="http://schemas.openxmlformats.org/officeDocument/2006/customXml" ds:itemID="{E24E0370-377E-4766-AB00-D0F995ACFFB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01b6115d-d022-4d93-82f8-434c9a1a213a"/>
    <ds:schemaRef ds:uri="26ac81d7-882e-42d2-9d47-cba2d952c058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CC69FB5D-95C8-4DC7-B2D1-187E5B44623B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9F99759E-FFA1-48E4-B7F3-10CB54A2476D}">
  <ds:schemaRefs>
    <ds:schemaRef ds:uri="http://schemas.microsoft.com/office/2006/documentManagement/types"/>
    <ds:schemaRef ds:uri="http://purl.org/dc/terms/"/>
    <ds:schemaRef ds:uri="01b6115d-d022-4d93-82f8-434c9a1a213a"/>
    <ds:schemaRef ds:uri="http://schemas.openxmlformats.org/package/2006/metadata/core-properties"/>
    <ds:schemaRef ds:uri="http://purl.org/dc/elements/1.1/"/>
    <ds:schemaRef ds:uri="http://schemas.microsoft.com/office/infopath/2007/PartnerControls"/>
    <ds:schemaRef ds:uri="26ac81d7-882e-42d2-9d47-cba2d952c058"/>
    <ds:schemaRef ds:uri="http://purl.org/dc/dcmitype/"/>
    <ds:schemaRef ds:uri="http://schemas.microsoft.com/office/2006/metadata/properties"/>
    <ds:schemaRef ds:uri="http://www.w3.org/XML/1998/namespace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</TotalTime>
  <Words>539</Words>
  <Application>Microsoft Office PowerPoint</Application>
  <PresentationFormat>Widescreen</PresentationFormat>
  <Paragraphs>22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Adele Krusche</dc:creator>
  <cp:lastModifiedBy>Adele Krusche</cp:lastModifiedBy>
  <cp:revision>60</cp:revision>
  <dcterms:created xsi:type="dcterms:W3CDTF">2023-11-02T08:54:16Z</dcterms:created>
  <dcterms:modified xsi:type="dcterms:W3CDTF">2024-10-24T11:20:32Z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0x01010062FF8F588A776041B6814D3388853D73</vt:lpwstr>
  </property>
</Properties>
</file>

<file path=docProps/thumbnail.jpeg>
</file>