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C996-73E5-4BA8-9FE0-C3C65A53AC9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A672-5EDB-4DFB-B849-D2B282A8F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6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C996-73E5-4BA8-9FE0-C3C65A53AC9B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5A672-5EDB-4DFB-B849-D2B282A8F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0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Accessing the Healthcare System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 for improvement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Barriers to Accessing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Negotiating the UK Maternity System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Presenting to Emergency Services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smtClean="0"/>
              <a:t>Vignette 6:	An Afghan woman, who had interpreter support during her pregnancy, faced challenges during the postnatal period, including using public transport for her critically ill baby.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Research Priorities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Ineffective maternity system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Barriers in care pathways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smtClean="0"/>
              <a:t>Vignette 7:	A Syrian refugee received proactive care, including appropriate interpreter services and referrals for housing and financial assistance.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Accessing the Healthcare System </vt:lpstr>
      <vt:lpstr>Multiple Barriers to Accessing Care</vt:lpstr>
      <vt:lpstr>Negotiating the UK Maternity System</vt:lpstr>
      <vt:lpstr>Presenting to Emergency Services</vt:lpstr>
      <vt:lpstr>Vignette 6: An Afghan woman, who had interpreter support during her pregnancy, faced challenges during the postnatal period, including using public transport for her critically ill baby.</vt:lpstr>
      <vt:lpstr>Research Priorities</vt:lpstr>
      <vt:lpstr>Ineffective maternity system</vt:lpstr>
      <vt:lpstr>Barriers in care pathways</vt:lpstr>
      <vt:lpstr>Vignette 7: A Syrian refugee received proactive care, including appropriate interpreter services and referrals for housing and financial assistance.</vt:lpstr>
      <vt:lpstr>Recommendations for improvement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the Healthcare System </dc:title>
  <dc:creator>Kate De Blanger</dc:creator>
  <cp:lastModifiedBy>Kate De Blanger</cp:lastModifiedBy>
  <cp:revision>1</cp:revision>
  <dcterms:created xsi:type="dcterms:W3CDTF">2025-01-10T14:04:50Z</dcterms:created>
  <dcterms:modified xsi:type="dcterms:W3CDTF">2025-01-10T14:04:50Z</dcterms:modified>
</cp:coreProperties>
</file>